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745" r:id="rId1"/>
    <p:sldMasterId id="2147483746" r:id="rId2"/>
    <p:sldMasterId id="2147483747" r:id="rId3"/>
  </p:sldMasterIdLst>
  <p:notesMasterIdLst>
    <p:notesMasterId r:id="rId16"/>
  </p:notesMasterIdLst>
  <p:sldIdLst>
    <p:sldId id="256" r:id="rId4"/>
    <p:sldId id="262" r:id="rId5"/>
    <p:sldId id="264" r:id="rId6"/>
    <p:sldId id="307" r:id="rId7"/>
    <p:sldId id="310" r:id="rId8"/>
    <p:sldId id="265" r:id="rId9"/>
    <p:sldId id="304" r:id="rId10"/>
    <p:sldId id="305" r:id="rId11"/>
    <p:sldId id="306" r:id="rId12"/>
    <p:sldId id="308" r:id="rId13"/>
    <p:sldId id="309" r:id="rId14"/>
    <p:sldId id="303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B7D9"/>
    <a:srgbClr val="EFEAE8"/>
    <a:srgbClr val="B2D4EC"/>
    <a:srgbClr val="E9E4E2"/>
    <a:srgbClr val="A1C6E1"/>
    <a:srgbClr val="F2F2F2"/>
    <a:srgbClr val="FF7A53"/>
    <a:srgbClr val="F1F0EB"/>
    <a:srgbClr val="F2F1EB"/>
    <a:srgbClr val="017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3EDEC6-E7D4-42E4-8E4C-CB9942653CCD}" v="5" dt="2024-02-13T16:25:16.4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517"/>
    <p:restoredTop sz="94723"/>
  </p:normalViewPr>
  <p:slideViewPr>
    <p:cSldViewPr snapToGrid="0">
      <p:cViewPr varScale="1">
        <p:scale>
          <a:sx n="119" d="100"/>
          <a:sy n="119" d="100"/>
        </p:scale>
        <p:origin x="883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arina Capelo Moreira" userId="c0d6b635-4213-4df2-9173-a7239b0b3897" providerId="ADAL" clId="{3D3EDEC6-E7D4-42E4-8E4C-CB9942653CCD}"/>
    <pc:docChg chg="undo custSel modSld">
      <pc:chgData name="Catarina Capelo Moreira" userId="c0d6b635-4213-4df2-9173-a7239b0b3897" providerId="ADAL" clId="{3D3EDEC6-E7D4-42E4-8E4C-CB9942653CCD}" dt="2024-02-13T16:41:32.800" v="167" actId="20577"/>
      <pc:docMkLst>
        <pc:docMk/>
      </pc:docMkLst>
      <pc:sldChg chg="modSp mod">
        <pc:chgData name="Catarina Capelo Moreira" userId="c0d6b635-4213-4df2-9173-a7239b0b3897" providerId="ADAL" clId="{3D3EDEC6-E7D4-42E4-8E4C-CB9942653CCD}" dt="2024-02-13T16:01:47.062" v="1"/>
        <pc:sldMkLst>
          <pc:docMk/>
          <pc:sldMk cId="0" sldId="262"/>
        </pc:sldMkLst>
        <pc:spChg chg="mod">
          <ac:chgData name="Catarina Capelo Moreira" userId="c0d6b635-4213-4df2-9173-a7239b0b3897" providerId="ADAL" clId="{3D3EDEC6-E7D4-42E4-8E4C-CB9942653CCD}" dt="2024-02-13T16:01:47.062" v="1"/>
          <ac:spMkLst>
            <pc:docMk/>
            <pc:sldMk cId="0" sldId="262"/>
            <ac:spMk id="926" creationId="{00000000-0000-0000-0000-000000000000}"/>
          </ac:spMkLst>
        </pc:spChg>
        <pc:spChg chg="mod">
          <ac:chgData name="Catarina Capelo Moreira" userId="c0d6b635-4213-4df2-9173-a7239b0b3897" providerId="ADAL" clId="{3D3EDEC6-E7D4-42E4-8E4C-CB9942653CCD}" dt="2024-02-13T16:01:37.567" v="0"/>
          <ac:spMkLst>
            <pc:docMk/>
            <pc:sldMk cId="0" sldId="262"/>
            <ac:spMk id="928" creationId="{00000000-0000-0000-0000-000000000000}"/>
          </ac:spMkLst>
        </pc:spChg>
      </pc:sldChg>
      <pc:sldChg chg="modSp mod">
        <pc:chgData name="Catarina Capelo Moreira" userId="c0d6b635-4213-4df2-9173-a7239b0b3897" providerId="ADAL" clId="{3D3EDEC6-E7D4-42E4-8E4C-CB9942653CCD}" dt="2024-02-13T16:03:00.598" v="25"/>
        <pc:sldMkLst>
          <pc:docMk/>
          <pc:sldMk cId="0" sldId="264"/>
        </pc:sldMkLst>
        <pc:spChg chg="mod">
          <ac:chgData name="Catarina Capelo Moreira" userId="c0d6b635-4213-4df2-9173-a7239b0b3897" providerId="ADAL" clId="{3D3EDEC6-E7D4-42E4-8E4C-CB9942653CCD}" dt="2024-02-13T16:03:00.598" v="25"/>
          <ac:spMkLst>
            <pc:docMk/>
            <pc:sldMk cId="0" sldId="264"/>
            <ac:spMk id="940" creationId="{00000000-0000-0000-0000-000000000000}"/>
          </ac:spMkLst>
        </pc:spChg>
        <pc:spChg chg="mod">
          <ac:chgData name="Catarina Capelo Moreira" userId="c0d6b635-4213-4df2-9173-a7239b0b3897" providerId="ADAL" clId="{3D3EDEC6-E7D4-42E4-8E4C-CB9942653CCD}" dt="2024-02-13T16:01:58.170" v="2"/>
          <ac:spMkLst>
            <pc:docMk/>
            <pc:sldMk cId="0" sldId="264"/>
            <ac:spMk id="943" creationId="{00000000-0000-0000-0000-000000000000}"/>
          </ac:spMkLst>
        </pc:spChg>
      </pc:sldChg>
      <pc:sldChg chg="addSp delSp modSp mod">
        <pc:chgData name="Catarina Capelo Moreira" userId="c0d6b635-4213-4df2-9173-a7239b0b3897" providerId="ADAL" clId="{3D3EDEC6-E7D4-42E4-8E4C-CB9942653CCD}" dt="2024-02-13T16:09:51.982" v="100"/>
        <pc:sldMkLst>
          <pc:docMk/>
          <pc:sldMk cId="0" sldId="265"/>
        </pc:sldMkLst>
        <pc:spChg chg="add del">
          <ac:chgData name="Catarina Capelo Moreira" userId="c0d6b635-4213-4df2-9173-a7239b0b3897" providerId="ADAL" clId="{3D3EDEC6-E7D4-42E4-8E4C-CB9942653CCD}" dt="2024-02-13T16:04:24.775" v="59" actId="22"/>
          <ac:spMkLst>
            <pc:docMk/>
            <pc:sldMk cId="0" sldId="265"/>
            <ac:spMk id="5" creationId="{E06F24BC-5B49-5B34-FD90-FDA86AE5CB65}"/>
          </ac:spMkLst>
        </pc:spChg>
        <pc:spChg chg="add mod">
          <ac:chgData name="Catarina Capelo Moreira" userId="c0d6b635-4213-4df2-9173-a7239b0b3897" providerId="ADAL" clId="{3D3EDEC6-E7D4-42E4-8E4C-CB9942653CCD}" dt="2024-02-13T16:04:31.559" v="60"/>
          <ac:spMkLst>
            <pc:docMk/>
            <pc:sldMk cId="0" sldId="265"/>
            <ac:spMk id="6" creationId="{1C12AE73-B866-D54B-8997-45EEF5482791}"/>
          </ac:spMkLst>
        </pc:spChg>
        <pc:spChg chg="mod">
          <ac:chgData name="Catarina Capelo Moreira" userId="c0d6b635-4213-4df2-9173-a7239b0b3897" providerId="ADAL" clId="{3D3EDEC6-E7D4-42E4-8E4C-CB9942653CCD}" dt="2024-02-13T16:09:51.982" v="100"/>
          <ac:spMkLst>
            <pc:docMk/>
            <pc:sldMk cId="0" sldId="265"/>
            <ac:spMk id="7" creationId="{67885AE1-CF35-897F-3DAF-AC52D3344EF9}"/>
          </ac:spMkLst>
        </pc:spChg>
        <pc:picChg chg="del">
          <ac:chgData name="Catarina Capelo Moreira" userId="c0d6b635-4213-4df2-9173-a7239b0b3897" providerId="ADAL" clId="{3D3EDEC6-E7D4-42E4-8E4C-CB9942653CCD}" dt="2024-02-13T16:04:14.670" v="57" actId="478"/>
          <ac:picMkLst>
            <pc:docMk/>
            <pc:sldMk cId="0" sldId="265"/>
            <ac:picMk id="2" creationId="{2FD334FF-FE26-3367-E60B-0AD5FA48F7B9}"/>
          </ac:picMkLst>
        </pc:picChg>
      </pc:sldChg>
      <pc:sldChg chg="modSp mod">
        <pc:chgData name="Catarina Capelo Moreira" userId="c0d6b635-4213-4df2-9173-a7239b0b3897" providerId="ADAL" clId="{3D3EDEC6-E7D4-42E4-8E4C-CB9942653CCD}" dt="2024-02-13T16:41:32.800" v="167" actId="20577"/>
        <pc:sldMkLst>
          <pc:docMk/>
          <pc:sldMk cId="0" sldId="303"/>
        </pc:sldMkLst>
        <pc:spChg chg="mod">
          <ac:chgData name="Catarina Capelo Moreira" userId="c0d6b635-4213-4df2-9173-a7239b0b3897" providerId="ADAL" clId="{3D3EDEC6-E7D4-42E4-8E4C-CB9942653CCD}" dt="2024-02-13T16:41:32.800" v="167" actId="20577"/>
          <ac:spMkLst>
            <pc:docMk/>
            <pc:sldMk cId="0" sldId="303"/>
            <ac:spMk id="2" creationId="{4DC77F84-785C-F338-DAE4-1D35FB8F7B3E}"/>
          </ac:spMkLst>
        </pc:spChg>
        <pc:spChg chg="mod">
          <ac:chgData name="Catarina Capelo Moreira" userId="c0d6b635-4213-4df2-9173-a7239b0b3897" providerId="ADAL" clId="{3D3EDEC6-E7D4-42E4-8E4C-CB9942653CCD}" dt="2024-02-13T16:41:17.335" v="164"/>
          <ac:spMkLst>
            <pc:docMk/>
            <pc:sldMk cId="0" sldId="303"/>
            <ac:spMk id="1354" creationId="{00000000-0000-0000-0000-000000000000}"/>
          </ac:spMkLst>
        </pc:spChg>
      </pc:sldChg>
      <pc:sldChg chg="addSp modSp mod">
        <pc:chgData name="Catarina Capelo Moreira" userId="c0d6b635-4213-4df2-9173-a7239b0b3897" providerId="ADAL" clId="{3D3EDEC6-E7D4-42E4-8E4C-CB9942653CCD}" dt="2024-02-13T16:25:16.404" v="155" actId="164"/>
        <pc:sldMkLst>
          <pc:docMk/>
          <pc:sldMk cId="575264619" sldId="305"/>
        </pc:sldMkLst>
        <pc:spChg chg="add mod">
          <ac:chgData name="Catarina Capelo Moreira" userId="c0d6b635-4213-4df2-9173-a7239b0b3897" providerId="ADAL" clId="{3D3EDEC6-E7D4-42E4-8E4C-CB9942653CCD}" dt="2024-02-13T16:25:16.404" v="155" actId="164"/>
          <ac:spMkLst>
            <pc:docMk/>
            <pc:sldMk cId="575264619" sldId="305"/>
            <ac:spMk id="3" creationId="{FB9B351C-C2E8-07F2-74BF-D75A8BC10987}"/>
          </ac:spMkLst>
        </pc:spChg>
        <pc:spChg chg="add mod">
          <ac:chgData name="Catarina Capelo Moreira" userId="c0d6b635-4213-4df2-9173-a7239b0b3897" providerId="ADAL" clId="{3D3EDEC6-E7D4-42E4-8E4C-CB9942653CCD}" dt="2024-02-13T16:25:16.404" v="155" actId="164"/>
          <ac:spMkLst>
            <pc:docMk/>
            <pc:sldMk cId="575264619" sldId="305"/>
            <ac:spMk id="4" creationId="{8BD96DEA-563B-E391-0625-A071206B551D}"/>
          </ac:spMkLst>
        </pc:spChg>
        <pc:spChg chg="add mod">
          <ac:chgData name="Catarina Capelo Moreira" userId="c0d6b635-4213-4df2-9173-a7239b0b3897" providerId="ADAL" clId="{3D3EDEC6-E7D4-42E4-8E4C-CB9942653CCD}" dt="2024-02-13T16:25:16.404" v="155" actId="164"/>
          <ac:spMkLst>
            <pc:docMk/>
            <pc:sldMk cId="575264619" sldId="305"/>
            <ac:spMk id="5" creationId="{69F4CFD6-BA2A-A4DE-377A-2A92EEFB0021}"/>
          </ac:spMkLst>
        </pc:spChg>
        <pc:spChg chg="add mod">
          <ac:chgData name="Catarina Capelo Moreira" userId="c0d6b635-4213-4df2-9173-a7239b0b3897" providerId="ADAL" clId="{3D3EDEC6-E7D4-42E4-8E4C-CB9942653CCD}" dt="2024-02-13T16:25:16.404" v="155" actId="164"/>
          <ac:spMkLst>
            <pc:docMk/>
            <pc:sldMk cId="575264619" sldId="305"/>
            <ac:spMk id="6" creationId="{5B0CD9A7-8568-99E8-51C5-3CF91C560142}"/>
          </ac:spMkLst>
        </pc:spChg>
        <pc:spChg chg="mod">
          <ac:chgData name="Catarina Capelo Moreira" userId="c0d6b635-4213-4df2-9173-a7239b0b3897" providerId="ADAL" clId="{3D3EDEC6-E7D4-42E4-8E4C-CB9942653CCD}" dt="2024-02-13T16:22:09.358" v="112" actId="947"/>
          <ac:spMkLst>
            <pc:docMk/>
            <pc:sldMk cId="575264619" sldId="305"/>
            <ac:spMk id="940" creationId="{00000000-0000-0000-0000-000000000000}"/>
          </ac:spMkLst>
        </pc:spChg>
        <pc:spChg chg="mod">
          <ac:chgData name="Catarina Capelo Moreira" userId="c0d6b635-4213-4df2-9173-a7239b0b3897" providerId="ADAL" clId="{3D3EDEC6-E7D4-42E4-8E4C-CB9942653CCD}" dt="2024-02-13T16:10:16.227" v="102" actId="14100"/>
          <ac:spMkLst>
            <pc:docMk/>
            <pc:sldMk cId="575264619" sldId="305"/>
            <ac:spMk id="943" creationId="{00000000-0000-0000-0000-000000000000}"/>
          </ac:spMkLst>
        </pc:spChg>
        <pc:grpChg chg="add mod">
          <ac:chgData name="Catarina Capelo Moreira" userId="c0d6b635-4213-4df2-9173-a7239b0b3897" providerId="ADAL" clId="{3D3EDEC6-E7D4-42E4-8E4C-CB9942653CCD}" dt="2024-02-13T16:25:16.404" v="155" actId="164"/>
          <ac:grpSpMkLst>
            <pc:docMk/>
            <pc:sldMk cId="575264619" sldId="305"/>
            <ac:grpSpMk id="7" creationId="{A0CCF7E0-2C67-B3E2-275A-6EEA8912CFDE}"/>
          </ac:grpSpMkLst>
        </pc:grpChg>
        <pc:picChg chg="mod">
          <ac:chgData name="Catarina Capelo Moreira" userId="c0d6b635-4213-4df2-9173-a7239b0b3897" providerId="ADAL" clId="{3D3EDEC6-E7D4-42E4-8E4C-CB9942653CCD}" dt="2024-02-13T16:25:16.404" v="155" actId="164"/>
          <ac:picMkLst>
            <pc:docMk/>
            <pc:sldMk cId="575264619" sldId="305"/>
            <ac:picMk id="10" creationId="{0817EF05-A749-9283-E30A-693E35757267}"/>
          </ac:picMkLst>
        </pc:picChg>
      </pc:sldChg>
      <pc:sldChg chg="modSp mod">
        <pc:chgData name="Catarina Capelo Moreira" userId="c0d6b635-4213-4df2-9173-a7239b0b3897" providerId="ADAL" clId="{3D3EDEC6-E7D4-42E4-8E4C-CB9942653CCD}" dt="2024-02-13T16:26:02.080" v="159"/>
        <pc:sldMkLst>
          <pc:docMk/>
          <pc:sldMk cId="2899951847" sldId="306"/>
        </pc:sldMkLst>
        <pc:spChg chg="mod">
          <ac:chgData name="Catarina Capelo Moreira" userId="c0d6b635-4213-4df2-9173-a7239b0b3897" providerId="ADAL" clId="{3D3EDEC6-E7D4-42E4-8E4C-CB9942653CCD}" dt="2024-02-13T16:26:02.080" v="159"/>
          <ac:spMkLst>
            <pc:docMk/>
            <pc:sldMk cId="2899951847" sldId="306"/>
            <ac:spMk id="7" creationId="{67885AE1-CF35-897F-3DAF-AC52D3344EF9}"/>
          </ac:spMkLst>
        </pc:spChg>
        <pc:spChg chg="mod">
          <ac:chgData name="Catarina Capelo Moreira" userId="c0d6b635-4213-4df2-9173-a7239b0b3897" providerId="ADAL" clId="{3D3EDEC6-E7D4-42E4-8E4C-CB9942653CCD}" dt="2024-02-13T16:25:35.487" v="156"/>
          <ac:spMkLst>
            <pc:docMk/>
            <pc:sldMk cId="2899951847" sldId="306"/>
            <ac:spMk id="8" creationId="{04EF6D2C-B7B6-32B2-D874-B94268596A0B}"/>
          </ac:spMkLst>
        </pc:spChg>
      </pc:sldChg>
      <pc:sldChg chg="modSp mod">
        <pc:chgData name="Catarina Capelo Moreira" userId="c0d6b635-4213-4df2-9173-a7239b0b3897" providerId="ADAL" clId="{3D3EDEC6-E7D4-42E4-8E4C-CB9942653CCD}" dt="2024-02-13T16:03:45.530" v="53"/>
        <pc:sldMkLst>
          <pc:docMk/>
          <pc:sldMk cId="4189418449" sldId="307"/>
        </pc:sldMkLst>
        <pc:spChg chg="mod">
          <ac:chgData name="Catarina Capelo Moreira" userId="c0d6b635-4213-4df2-9173-a7239b0b3897" providerId="ADAL" clId="{3D3EDEC6-E7D4-42E4-8E4C-CB9942653CCD}" dt="2024-02-13T16:02:01.954" v="3"/>
          <ac:spMkLst>
            <pc:docMk/>
            <pc:sldMk cId="4189418449" sldId="307"/>
            <ac:spMk id="4" creationId="{9443F26A-C701-C63A-F700-5C4B0CA908FD}"/>
          </ac:spMkLst>
        </pc:spChg>
        <pc:spChg chg="mod">
          <ac:chgData name="Catarina Capelo Moreira" userId="c0d6b635-4213-4df2-9173-a7239b0b3897" providerId="ADAL" clId="{3D3EDEC6-E7D4-42E4-8E4C-CB9942653CCD}" dt="2024-02-13T16:03:45.530" v="53"/>
          <ac:spMkLst>
            <pc:docMk/>
            <pc:sldMk cId="4189418449" sldId="307"/>
            <ac:spMk id="5" creationId="{1571506D-190B-D306-06A3-C4A34F20FD1A}"/>
          </ac:spMkLst>
        </pc:spChg>
      </pc:sldChg>
      <pc:sldChg chg="modSp mod">
        <pc:chgData name="Catarina Capelo Moreira" userId="c0d6b635-4213-4df2-9173-a7239b0b3897" providerId="ADAL" clId="{3D3EDEC6-E7D4-42E4-8E4C-CB9942653CCD}" dt="2024-02-13T16:40:35.057" v="160"/>
        <pc:sldMkLst>
          <pc:docMk/>
          <pc:sldMk cId="1410623922" sldId="308"/>
        </pc:sldMkLst>
        <pc:spChg chg="mod">
          <ac:chgData name="Catarina Capelo Moreira" userId="c0d6b635-4213-4df2-9173-a7239b0b3897" providerId="ADAL" clId="{3D3EDEC6-E7D4-42E4-8E4C-CB9942653CCD}" dt="2024-02-13T16:25:42.717" v="157"/>
          <ac:spMkLst>
            <pc:docMk/>
            <pc:sldMk cId="1410623922" sldId="308"/>
            <ac:spMk id="5" creationId="{27705912-561D-C06F-933D-269AA9E6C915}"/>
          </ac:spMkLst>
        </pc:spChg>
        <pc:spChg chg="mod">
          <ac:chgData name="Catarina Capelo Moreira" userId="c0d6b635-4213-4df2-9173-a7239b0b3897" providerId="ADAL" clId="{3D3EDEC6-E7D4-42E4-8E4C-CB9942653CCD}" dt="2024-02-13T16:40:35.057" v="160"/>
          <ac:spMkLst>
            <pc:docMk/>
            <pc:sldMk cId="1410623922" sldId="308"/>
            <ac:spMk id="10" creationId="{041837A2-854D-7ADF-2387-A6CA8CB6A7E5}"/>
          </ac:spMkLst>
        </pc:spChg>
      </pc:sldChg>
      <pc:sldChg chg="modSp mod">
        <pc:chgData name="Catarina Capelo Moreira" userId="c0d6b635-4213-4df2-9173-a7239b0b3897" providerId="ADAL" clId="{3D3EDEC6-E7D4-42E4-8E4C-CB9942653CCD}" dt="2024-02-13T16:41:05.609" v="163" actId="947"/>
        <pc:sldMkLst>
          <pc:docMk/>
          <pc:sldMk cId="1344814529" sldId="309"/>
        </pc:sldMkLst>
        <pc:spChg chg="mod">
          <ac:chgData name="Catarina Capelo Moreira" userId="c0d6b635-4213-4df2-9173-a7239b0b3897" providerId="ADAL" clId="{3D3EDEC6-E7D4-42E4-8E4C-CB9942653CCD}" dt="2024-02-13T16:25:49.293" v="158"/>
          <ac:spMkLst>
            <pc:docMk/>
            <pc:sldMk cId="1344814529" sldId="309"/>
            <ac:spMk id="5" creationId="{0B2FC84F-9AF8-4723-88D7-D7D2FF727235}"/>
          </ac:spMkLst>
        </pc:spChg>
        <pc:spChg chg="mod">
          <ac:chgData name="Catarina Capelo Moreira" userId="c0d6b635-4213-4df2-9173-a7239b0b3897" providerId="ADAL" clId="{3D3EDEC6-E7D4-42E4-8E4C-CB9942653CCD}" dt="2024-02-13T16:41:05.609" v="163" actId="947"/>
          <ac:spMkLst>
            <pc:docMk/>
            <pc:sldMk cId="1344814529" sldId="309"/>
            <ac:spMk id="10" creationId="{259FA799-369D-8372-4772-7A8D5D0129A5}"/>
          </ac:spMkLst>
        </pc:spChg>
      </pc:sldChg>
      <pc:sldChg chg="modSp mod">
        <pc:chgData name="Catarina Capelo Moreira" userId="c0d6b635-4213-4df2-9173-a7239b0b3897" providerId="ADAL" clId="{3D3EDEC6-E7D4-42E4-8E4C-CB9942653CCD}" dt="2024-02-13T16:05:29.542" v="76"/>
        <pc:sldMkLst>
          <pc:docMk/>
          <pc:sldMk cId="3994452756" sldId="310"/>
        </pc:sldMkLst>
        <pc:spChg chg="mod">
          <ac:chgData name="Catarina Capelo Moreira" userId="c0d6b635-4213-4df2-9173-a7239b0b3897" providerId="ADAL" clId="{3D3EDEC6-E7D4-42E4-8E4C-CB9942653CCD}" dt="2024-02-13T16:04:10.062" v="56" actId="947"/>
          <ac:spMkLst>
            <pc:docMk/>
            <pc:sldMk cId="3994452756" sldId="310"/>
            <ac:spMk id="2" creationId="{F94447FE-AE7F-F17B-C1CF-16649E6C40BF}"/>
          </ac:spMkLst>
        </pc:spChg>
        <pc:spChg chg="mod">
          <ac:chgData name="Catarina Capelo Moreira" userId="c0d6b635-4213-4df2-9173-a7239b0b3897" providerId="ADAL" clId="{3D3EDEC6-E7D4-42E4-8E4C-CB9942653CCD}" dt="2024-02-13T16:05:29.542" v="76"/>
          <ac:spMkLst>
            <pc:docMk/>
            <pc:sldMk cId="3994452756" sldId="310"/>
            <ac:spMk id="7" creationId="{67885AE1-CF35-897F-3DAF-AC52D3344EF9}"/>
          </ac:spMkLst>
        </pc:spChg>
      </pc:sldChg>
    </pc:docChg>
  </pc:docChgLst>
  <pc:docChgLst>
    <pc:chgData name="Catarina Capelo Moreira" userId="c0d6b635-4213-4df2-9173-a7239b0b3897" providerId="ADAL" clId="{5FFDD682-C8B8-49F0-B973-1360F22D646B}"/>
    <pc:docChg chg="modSld">
      <pc:chgData name="Catarina Capelo Moreira" userId="c0d6b635-4213-4df2-9173-a7239b0b3897" providerId="ADAL" clId="{5FFDD682-C8B8-49F0-B973-1360F22D646B}" dt="2024-02-13T14:36:03.649" v="1" actId="20577"/>
      <pc:docMkLst>
        <pc:docMk/>
      </pc:docMkLst>
      <pc:sldChg chg="modSp mod">
        <pc:chgData name="Catarina Capelo Moreira" userId="c0d6b635-4213-4df2-9173-a7239b0b3897" providerId="ADAL" clId="{5FFDD682-C8B8-49F0-B973-1360F22D646B}" dt="2024-02-13T14:36:03.649" v="1" actId="20577"/>
        <pc:sldMkLst>
          <pc:docMk/>
          <pc:sldMk cId="0" sldId="303"/>
        </pc:sldMkLst>
        <pc:spChg chg="mod">
          <ac:chgData name="Catarina Capelo Moreira" userId="c0d6b635-4213-4df2-9173-a7239b0b3897" providerId="ADAL" clId="{5FFDD682-C8B8-49F0-B973-1360F22D646B}" dt="2024-02-13T14:36:03.649" v="1" actId="20577"/>
          <ac:spMkLst>
            <pc:docMk/>
            <pc:sldMk cId="0" sldId="303"/>
            <ac:spMk id="135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f6b3b84d8d_2_2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gf6b3b84d8d_2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113f832afad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6" name="Google Shape;946;g113f832afad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222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113f832afad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6" name="Google Shape;946;g113f832afad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94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gf6b3b84d8d_2_3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" name="Google Shape;1352;gf6b3b84d8d_2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12089ee496f_1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12089ee496f_1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g113f832afad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8" name="Google Shape;938;g113f832afad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g113f832afad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8" name="Google Shape;938;g113f832afad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5755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113f832afad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6" name="Google Shape;946;g113f832afad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715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113f832afad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6" name="Google Shape;946;g113f832afad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g113f832afad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8" name="Google Shape;938;g113f832afad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2432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g113f832afad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8" name="Google Shape;938;g113f832afad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9039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113f832afad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6" name="Google Shape;946;g113f832afad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146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bg>
      <p:bgPr>
        <a:solidFill>
          <a:srgbClr val="EFEAE8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 Divider Slide">
  <p:cSld name="Green Divider Slide">
    <p:bg>
      <p:bgPr>
        <a:solidFill>
          <a:schemeClr val="accent2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 txBox="1">
            <a:spLocks noGrp="1"/>
          </p:cNvSpPr>
          <p:nvPr>
            <p:ph type="ctrTitle"/>
          </p:nvPr>
        </p:nvSpPr>
        <p:spPr>
          <a:xfrm>
            <a:off x="428625" y="1207008"/>
            <a:ext cx="8286750" cy="1494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500"/>
              <a:buFont typeface="Arial"/>
              <a:buNone/>
              <a:defRPr sz="45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4"/>
          <p:cNvSpPr txBox="1">
            <a:spLocks noGrp="1"/>
          </p:cNvSpPr>
          <p:nvPr>
            <p:ph type="ftr" idx="11"/>
          </p:nvPr>
        </p:nvSpPr>
        <p:spPr>
          <a:xfrm>
            <a:off x="4572001" y="4705003"/>
            <a:ext cx="3763587" cy="175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4"/>
          <p:cNvSpPr txBox="1">
            <a:spLocks noGrp="1"/>
          </p:cNvSpPr>
          <p:nvPr>
            <p:ph type="sldNum" idx="12"/>
          </p:nvPr>
        </p:nvSpPr>
        <p:spPr>
          <a:xfrm>
            <a:off x="8335587" y="4705003"/>
            <a:ext cx="379788" cy="175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Title and Content one Column">
  <p:cSld name="White Title and Content one Column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>
            <a:spLocks noGrp="1"/>
          </p:cNvSpPr>
          <p:nvPr>
            <p:ph type="title"/>
          </p:nvPr>
        </p:nvSpPr>
        <p:spPr>
          <a:xfrm>
            <a:off x="428625" y="298596"/>
            <a:ext cx="8286750" cy="170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5"/>
          <p:cNvSpPr txBox="1">
            <a:spLocks noGrp="1"/>
          </p:cNvSpPr>
          <p:nvPr>
            <p:ph type="body" idx="1"/>
          </p:nvPr>
        </p:nvSpPr>
        <p:spPr>
          <a:xfrm>
            <a:off x="428625" y="2290572"/>
            <a:ext cx="5924049" cy="2239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1pPr>
            <a:lvl2pPr marL="914400" lvl="1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25"/>
          <p:cNvSpPr txBox="1">
            <a:spLocks noGrp="1"/>
          </p:cNvSpPr>
          <p:nvPr>
            <p:ph type="body" idx="2"/>
          </p:nvPr>
        </p:nvSpPr>
        <p:spPr>
          <a:xfrm>
            <a:off x="428625" y="1207008"/>
            <a:ext cx="5924049" cy="751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25"/>
          <p:cNvSpPr txBox="1">
            <a:spLocks noGrp="1"/>
          </p:cNvSpPr>
          <p:nvPr>
            <p:ph type="body" idx="3"/>
          </p:nvPr>
        </p:nvSpPr>
        <p:spPr>
          <a:xfrm>
            <a:off x="428625" y="2009394"/>
            <a:ext cx="5924049" cy="223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1pPr>
            <a:lvl2pPr marL="914400" lvl="1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25"/>
          <p:cNvSpPr txBox="1">
            <a:spLocks noGrp="1"/>
          </p:cNvSpPr>
          <p:nvPr>
            <p:ph type="ftr" idx="11"/>
          </p:nvPr>
        </p:nvSpPr>
        <p:spPr>
          <a:xfrm>
            <a:off x="4572001" y="4705003"/>
            <a:ext cx="3763587" cy="175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6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5"/>
          <p:cNvSpPr txBox="1">
            <a:spLocks noGrp="1"/>
          </p:cNvSpPr>
          <p:nvPr>
            <p:ph type="sldNum" idx="12"/>
          </p:nvPr>
        </p:nvSpPr>
        <p:spPr>
          <a:xfrm>
            <a:off x="8335587" y="4705003"/>
            <a:ext cx="379788" cy="175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y Title and Content one Column">
  <p:cSld name="Gray Title and Content one Column">
    <p:bg>
      <p:bgPr>
        <a:solidFill>
          <a:schemeClr val="accent5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>
            <a:spLocks noGrp="1"/>
          </p:cNvSpPr>
          <p:nvPr>
            <p:ph type="body" idx="1"/>
          </p:nvPr>
        </p:nvSpPr>
        <p:spPr>
          <a:xfrm>
            <a:off x="428625" y="2290572"/>
            <a:ext cx="5924049" cy="2239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1pPr>
            <a:lvl2pPr marL="914400" lvl="1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26"/>
          <p:cNvSpPr txBox="1">
            <a:spLocks noGrp="1"/>
          </p:cNvSpPr>
          <p:nvPr>
            <p:ph type="body" idx="2"/>
          </p:nvPr>
        </p:nvSpPr>
        <p:spPr>
          <a:xfrm>
            <a:off x="428625" y="1207008"/>
            <a:ext cx="5924049" cy="751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26"/>
          <p:cNvSpPr txBox="1">
            <a:spLocks noGrp="1"/>
          </p:cNvSpPr>
          <p:nvPr>
            <p:ph type="body" idx="3"/>
          </p:nvPr>
        </p:nvSpPr>
        <p:spPr>
          <a:xfrm>
            <a:off x="428625" y="2009394"/>
            <a:ext cx="5924049" cy="223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1pPr>
            <a:lvl2pPr marL="914400" lvl="1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26"/>
          <p:cNvSpPr txBox="1">
            <a:spLocks noGrp="1"/>
          </p:cNvSpPr>
          <p:nvPr>
            <p:ph type="ftr" idx="11"/>
          </p:nvPr>
        </p:nvSpPr>
        <p:spPr>
          <a:xfrm>
            <a:off x="4572001" y="4705003"/>
            <a:ext cx="3763587" cy="175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6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6"/>
          <p:cNvSpPr txBox="1">
            <a:spLocks noGrp="1"/>
          </p:cNvSpPr>
          <p:nvPr>
            <p:ph type="sldNum" idx="12"/>
          </p:nvPr>
        </p:nvSpPr>
        <p:spPr>
          <a:xfrm>
            <a:off x="8335587" y="4705003"/>
            <a:ext cx="379788" cy="175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9" name="Google Shape;199;p26"/>
          <p:cNvSpPr txBox="1">
            <a:spLocks noGrp="1"/>
          </p:cNvSpPr>
          <p:nvPr>
            <p:ph type="title"/>
          </p:nvPr>
        </p:nvSpPr>
        <p:spPr>
          <a:xfrm>
            <a:off x="428625" y="298596"/>
            <a:ext cx="8286750" cy="170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Title and Content two Column">
  <p:cSld name="White Title and Content two Column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>
            <a:spLocks noGrp="1"/>
          </p:cNvSpPr>
          <p:nvPr>
            <p:ph type="body" idx="1"/>
          </p:nvPr>
        </p:nvSpPr>
        <p:spPr>
          <a:xfrm>
            <a:off x="428625" y="2290572"/>
            <a:ext cx="3878680" cy="2239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1pPr>
            <a:lvl2pPr marL="914400" lvl="1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27"/>
          <p:cNvSpPr txBox="1">
            <a:spLocks noGrp="1"/>
          </p:cNvSpPr>
          <p:nvPr>
            <p:ph type="body" idx="2"/>
          </p:nvPr>
        </p:nvSpPr>
        <p:spPr>
          <a:xfrm>
            <a:off x="428624" y="1207008"/>
            <a:ext cx="8276222" cy="751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p27"/>
          <p:cNvSpPr txBox="1">
            <a:spLocks noGrp="1"/>
          </p:cNvSpPr>
          <p:nvPr>
            <p:ph type="body" idx="3"/>
          </p:nvPr>
        </p:nvSpPr>
        <p:spPr>
          <a:xfrm>
            <a:off x="4826167" y="2290572"/>
            <a:ext cx="3878680" cy="2239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1pPr>
            <a:lvl2pPr marL="914400" lvl="1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27"/>
          <p:cNvSpPr txBox="1">
            <a:spLocks noGrp="1"/>
          </p:cNvSpPr>
          <p:nvPr>
            <p:ph type="body" idx="4"/>
          </p:nvPr>
        </p:nvSpPr>
        <p:spPr>
          <a:xfrm>
            <a:off x="428625" y="2009394"/>
            <a:ext cx="3878680" cy="223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1pPr>
            <a:lvl2pPr marL="914400" lvl="1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p27"/>
          <p:cNvSpPr txBox="1">
            <a:spLocks noGrp="1"/>
          </p:cNvSpPr>
          <p:nvPr>
            <p:ph type="body" idx="5"/>
          </p:nvPr>
        </p:nvSpPr>
        <p:spPr>
          <a:xfrm>
            <a:off x="4806071" y="2009394"/>
            <a:ext cx="3878680" cy="223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1pPr>
            <a:lvl2pPr marL="914400" lvl="1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6" name="Google Shape;206;p27"/>
          <p:cNvSpPr txBox="1">
            <a:spLocks noGrp="1"/>
          </p:cNvSpPr>
          <p:nvPr>
            <p:ph type="ftr" idx="11"/>
          </p:nvPr>
        </p:nvSpPr>
        <p:spPr>
          <a:xfrm>
            <a:off x="4572001" y="4705003"/>
            <a:ext cx="3763587" cy="175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6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7"/>
          <p:cNvSpPr txBox="1">
            <a:spLocks noGrp="1"/>
          </p:cNvSpPr>
          <p:nvPr>
            <p:ph type="sldNum" idx="12"/>
          </p:nvPr>
        </p:nvSpPr>
        <p:spPr>
          <a:xfrm>
            <a:off x="8335587" y="4705003"/>
            <a:ext cx="379788" cy="175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8" name="Google Shape;208;p27"/>
          <p:cNvSpPr txBox="1">
            <a:spLocks noGrp="1"/>
          </p:cNvSpPr>
          <p:nvPr>
            <p:ph type="title"/>
          </p:nvPr>
        </p:nvSpPr>
        <p:spPr>
          <a:xfrm>
            <a:off x="428625" y="298596"/>
            <a:ext cx="8286750" cy="170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y Title and Content two Column">
  <p:cSld name="Gray Title and Content two Column">
    <p:bg>
      <p:bgPr>
        <a:solidFill>
          <a:schemeClr val="accent5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 txBox="1">
            <a:spLocks noGrp="1"/>
          </p:cNvSpPr>
          <p:nvPr>
            <p:ph type="body" idx="1"/>
          </p:nvPr>
        </p:nvSpPr>
        <p:spPr>
          <a:xfrm>
            <a:off x="428625" y="2290572"/>
            <a:ext cx="3878680" cy="2239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1pPr>
            <a:lvl2pPr marL="914400" lvl="1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1" name="Google Shape;211;p28"/>
          <p:cNvSpPr txBox="1">
            <a:spLocks noGrp="1"/>
          </p:cNvSpPr>
          <p:nvPr>
            <p:ph type="body" idx="2"/>
          </p:nvPr>
        </p:nvSpPr>
        <p:spPr>
          <a:xfrm>
            <a:off x="428625" y="1207008"/>
            <a:ext cx="8286750" cy="751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p28"/>
          <p:cNvSpPr txBox="1">
            <a:spLocks noGrp="1"/>
          </p:cNvSpPr>
          <p:nvPr>
            <p:ph type="body" idx="3"/>
          </p:nvPr>
        </p:nvSpPr>
        <p:spPr>
          <a:xfrm>
            <a:off x="4826167" y="2290572"/>
            <a:ext cx="3878680" cy="2239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1pPr>
            <a:lvl2pPr marL="914400" lvl="1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3" name="Google Shape;213;p28"/>
          <p:cNvSpPr txBox="1">
            <a:spLocks noGrp="1"/>
          </p:cNvSpPr>
          <p:nvPr>
            <p:ph type="body" idx="4"/>
          </p:nvPr>
        </p:nvSpPr>
        <p:spPr>
          <a:xfrm>
            <a:off x="428625" y="2009394"/>
            <a:ext cx="3878680" cy="223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1pPr>
            <a:lvl2pPr marL="914400" lvl="1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4" name="Google Shape;214;p28"/>
          <p:cNvSpPr txBox="1">
            <a:spLocks noGrp="1"/>
          </p:cNvSpPr>
          <p:nvPr>
            <p:ph type="body" idx="5"/>
          </p:nvPr>
        </p:nvSpPr>
        <p:spPr>
          <a:xfrm>
            <a:off x="4806071" y="2009394"/>
            <a:ext cx="3878680" cy="223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1pPr>
            <a:lvl2pPr marL="914400" lvl="1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5" name="Google Shape;215;p28"/>
          <p:cNvSpPr txBox="1">
            <a:spLocks noGrp="1"/>
          </p:cNvSpPr>
          <p:nvPr>
            <p:ph type="ftr" idx="11"/>
          </p:nvPr>
        </p:nvSpPr>
        <p:spPr>
          <a:xfrm>
            <a:off x="4572001" y="4705003"/>
            <a:ext cx="3763587" cy="175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6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28"/>
          <p:cNvSpPr txBox="1">
            <a:spLocks noGrp="1"/>
          </p:cNvSpPr>
          <p:nvPr>
            <p:ph type="sldNum" idx="12"/>
          </p:nvPr>
        </p:nvSpPr>
        <p:spPr>
          <a:xfrm>
            <a:off x="8335587" y="4705003"/>
            <a:ext cx="379788" cy="175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7" name="Google Shape;217;p28"/>
          <p:cNvSpPr txBox="1">
            <a:spLocks noGrp="1"/>
          </p:cNvSpPr>
          <p:nvPr>
            <p:ph type="title"/>
          </p:nvPr>
        </p:nvSpPr>
        <p:spPr>
          <a:xfrm>
            <a:off x="428625" y="298596"/>
            <a:ext cx="8286750" cy="170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ellow Title and Content two Column">
  <p:cSld name="Yellow Title and Content two Column">
    <p:bg>
      <p:bgPr>
        <a:solidFill>
          <a:schemeClr val="lt1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9"/>
          <p:cNvSpPr txBox="1">
            <a:spLocks noGrp="1"/>
          </p:cNvSpPr>
          <p:nvPr>
            <p:ph type="body" idx="1"/>
          </p:nvPr>
        </p:nvSpPr>
        <p:spPr>
          <a:xfrm>
            <a:off x="428625" y="2290572"/>
            <a:ext cx="3878680" cy="2239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1pPr>
            <a:lvl2pPr marL="914400" lvl="1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29"/>
          <p:cNvSpPr txBox="1">
            <a:spLocks noGrp="1"/>
          </p:cNvSpPr>
          <p:nvPr>
            <p:ph type="body" idx="2"/>
          </p:nvPr>
        </p:nvSpPr>
        <p:spPr>
          <a:xfrm>
            <a:off x="428625" y="1207008"/>
            <a:ext cx="3878680" cy="751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2" name="Google Shape;222;p29"/>
          <p:cNvSpPr txBox="1">
            <a:spLocks noGrp="1"/>
          </p:cNvSpPr>
          <p:nvPr>
            <p:ph type="body" idx="3"/>
          </p:nvPr>
        </p:nvSpPr>
        <p:spPr>
          <a:xfrm>
            <a:off x="4826167" y="2290572"/>
            <a:ext cx="3878680" cy="2239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1pPr>
            <a:lvl2pPr marL="914400" lvl="1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3" name="Google Shape;223;p29"/>
          <p:cNvSpPr txBox="1">
            <a:spLocks noGrp="1"/>
          </p:cNvSpPr>
          <p:nvPr>
            <p:ph type="body" idx="4"/>
          </p:nvPr>
        </p:nvSpPr>
        <p:spPr>
          <a:xfrm>
            <a:off x="428625" y="2009394"/>
            <a:ext cx="3878680" cy="223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1pPr>
            <a:lvl2pPr marL="914400" lvl="1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4" name="Google Shape;224;p29"/>
          <p:cNvSpPr txBox="1">
            <a:spLocks noGrp="1"/>
          </p:cNvSpPr>
          <p:nvPr>
            <p:ph type="body" idx="5"/>
          </p:nvPr>
        </p:nvSpPr>
        <p:spPr>
          <a:xfrm>
            <a:off x="4806071" y="2009394"/>
            <a:ext cx="3878680" cy="223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1pPr>
            <a:lvl2pPr marL="914400" lvl="1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p29"/>
          <p:cNvSpPr txBox="1">
            <a:spLocks noGrp="1"/>
          </p:cNvSpPr>
          <p:nvPr>
            <p:ph type="ftr" idx="11"/>
          </p:nvPr>
        </p:nvSpPr>
        <p:spPr>
          <a:xfrm>
            <a:off x="4572001" y="4705003"/>
            <a:ext cx="3763587" cy="175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6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29"/>
          <p:cNvSpPr txBox="1">
            <a:spLocks noGrp="1"/>
          </p:cNvSpPr>
          <p:nvPr>
            <p:ph type="sldNum" idx="12"/>
          </p:nvPr>
        </p:nvSpPr>
        <p:spPr>
          <a:xfrm>
            <a:off x="8335587" y="4705003"/>
            <a:ext cx="379788" cy="175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7" name="Google Shape;227;p29"/>
          <p:cNvSpPr txBox="1">
            <a:spLocks noGrp="1"/>
          </p:cNvSpPr>
          <p:nvPr>
            <p:ph type="title"/>
          </p:nvPr>
        </p:nvSpPr>
        <p:spPr>
          <a:xfrm>
            <a:off x="428625" y="298596"/>
            <a:ext cx="8286750" cy="170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ange Title and Content two Column">
  <p:cSld name="Orange Title and Content two Column">
    <p:bg>
      <p:bgPr>
        <a:solidFill>
          <a:schemeClr val="lt1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0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89B7D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0"/>
          <p:cNvSpPr txBox="1">
            <a:spLocks noGrp="1"/>
          </p:cNvSpPr>
          <p:nvPr>
            <p:ph type="body" idx="1"/>
          </p:nvPr>
        </p:nvSpPr>
        <p:spPr>
          <a:xfrm>
            <a:off x="428625" y="2290572"/>
            <a:ext cx="3878680" cy="2239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>
                <a:solidFill>
                  <a:schemeClr val="lt1"/>
                </a:solidFill>
              </a:defRPr>
            </a:lvl1pPr>
            <a:lvl2pPr marL="914400" lvl="1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>
                <a:solidFill>
                  <a:schemeClr val="lt1"/>
                </a:solidFill>
              </a:defRPr>
            </a:lvl2pPr>
            <a:lvl3pPr marL="1371600" lvl="2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>
                <a:solidFill>
                  <a:schemeClr val="lt1"/>
                </a:solidFill>
              </a:defRPr>
            </a:lvl3pPr>
            <a:lvl4pPr marL="1828800" lvl="3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>
                <a:solidFill>
                  <a:schemeClr val="lt1"/>
                </a:solidFill>
              </a:defRPr>
            </a:lvl4pPr>
            <a:lvl5pPr marL="2286000" lvl="4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30"/>
          <p:cNvSpPr txBox="1">
            <a:spLocks noGrp="1"/>
          </p:cNvSpPr>
          <p:nvPr>
            <p:ph type="body" idx="2"/>
          </p:nvPr>
        </p:nvSpPr>
        <p:spPr>
          <a:xfrm>
            <a:off x="428625" y="1207008"/>
            <a:ext cx="3878680" cy="751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p30"/>
          <p:cNvSpPr txBox="1">
            <a:spLocks noGrp="1"/>
          </p:cNvSpPr>
          <p:nvPr>
            <p:ph type="body" idx="3"/>
          </p:nvPr>
        </p:nvSpPr>
        <p:spPr>
          <a:xfrm>
            <a:off x="4826167" y="2290572"/>
            <a:ext cx="3878680" cy="2239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1pPr>
            <a:lvl2pPr marL="914400" lvl="1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3" name="Google Shape;233;p30"/>
          <p:cNvSpPr txBox="1">
            <a:spLocks noGrp="1"/>
          </p:cNvSpPr>
          <p:nvPr>
            <p:ph type="body" idx="4"/>
          </p:nvPr>
        </p:nvSpPr>
        <p:spPr>
          <a:xfrm>
            <a:off x="428625" y="2009394"/>
            <a:ext cx="3878680" cy="223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1500" b="1">
                <a:solidFill>
                  <a:schemeClr val="lt2"/>
                </a:solidFill>
              </a:defRPr>
            </a:lvl1pPr>
            <a:lvl2pPr marL="914400" lvl="1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4" name="Google Shape;234;p30"/>
          <p:cNvSpPr txBox="1">
            <a:spLocks noGrp="1"/>
          </p:cNvSpPr>
          <p:nvPr>
            <p:ph type="body" idx="5"/>
          </p:nvPr>
        </p:nvSpPr>
        <p:spPr>
          <a:xfrm>
            <a:off x="4806071" y="2009394"/>
            <a:ext cx="3878680" cy="223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1pPr>
            <a:lvl2pPr marL="914400" lvl="1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5" name="Google Shape;235;p30"/>
          <p:cNvSpPr txBox="1">
            <a:spLocks noGrp="1"/>
          </p:cNvSpPr>
          <p:nvPr>
            <p:ph type="ftr" idx="11"/>
          </p:nvPr>
        </p:nvSpPr>
        <p:spPr>
          <a:xfrm>
            <a:off x="4572001" y="4705003"/>
            <a:ext cx="3763587" cy="175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6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30"/>
          <p:cNvSpPr txBox="1">
            <a:spLocks noGrp="1"/>
          </p:cNvSpPr>
          <p:nvPr>
            <p:ph type="sldNum" idx="12"/>
          </p:nvPr>
        </p:nvSpPr>
        <p:spPr>
          <a:xfrm>
            <a:off x="8335587" y="4705003"/>
            <a:ext cx="379788" cy="175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7" name="Google Shape;237;p30"/>
          <p:cNvSpPr txBox="1">
            <a:spLocks noGrp="1"/>
          </p:cNvSpPr>
          <p:nvPr>
            <p:ph type="title"/>
          </p:nvPr>
        </p:nvSpPr>
        <p:spPr>
          <a:xfrm>
            <a:off x="428625" y="298596"/>
            <a:ext cx="8286750" cy="170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Title and Content one Column">
  <p:cSld name="Picture Title and Content one Column">
    <p:bg>
      <p:bgPr>
        <a:solidFill>
          <a:schemeClr val="lt1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1"/>
          <p:cNvSpPr txBox="1">
            <a:spLocks noGrp="1"/>
          </p:cNvSpPr>
          <p:nvPr>
            <p:ph type="body" idx="1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0" name="Google Shape;240;p31"/>
          <p:cNvSpPr txBox="1">
            <a:spLocks noGrp="1"/>
          </p:cNvSpPr>
          <p:nvPr>
            <p:ph type="body" idx="2"/>
          </p:nvPr>
        </p:nvSpPr>
        <p:spPr>
          <a:xfrm>
            <a:off x="428625" y="2290572"/>
            <a:ext cx="3878680" cy="2239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1pPr>
            <a:lvl2pPr marL="914400" lvl="1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1" name="Google Shape;241;p31"/>
          <p:cNvSpPr txBox="1">
            <a:spLocks noGrp="1"/>
          </p:cNvSpPr>
          <p:nvPr>
            <p:ph type="body" idx="3"/>
          </p:nvPr>
        </p:nvSpPr>
        <p:spPr>
          <a:xfrm>
            <a:off x="428625" y="1207008"/>
            <a:ext cx="3878680" cy="751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2" name="Google Shape;242;p31"/>
          <p:cNvSpPr txBox="1">
            <a:spLocks noGrp="1"/>
          </p:cNvSpPr>
          <p:nvPr>
            <p:ph type="body" idx="4"/>
          </p:nvPr>
        </p:nvSpPr>
        <p:spPr>
          <a:xfrm>
            <a:off x="428625" y="2009394"/>
            <a:ext cx="3878680" cy="223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1pPr>
            <a:lvl2pPr marL="914400" lvl="1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3" name="Google Shape;243;p31"/>
          <p:cNvSpPr txBox="1">
            <a:spLocks noGrp="1"/>
          </p:cNvSpPr>
          <p:nvPr>
            <p:ph type="ftr" idx="11"/>
          </p:nvPr>
        </p:nvSpPr>
        <p:spPr>
          <a:xfrm>
            <a:off x="4572001" y="4705003"/>
            <a:ext cx="3763587" cy="175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6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31"/>
          <p:cNvSpPr txBox="1">
            <a:spLocks noGrp="1"/>
          </p:cNvSpPr>
          <p:nvPr>
            <p:ph type="sldNum" idx="12"/>
          </p:nvPr>
        </p:nvSpPr>
        <p:spPr>
          <a:xfrm>
            <a:off x="8335587" y="4705003"/>
            <a:ext cx="379788" cy="175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5" name="Google Shape;245;p31"/>
          <p:cNvSpPr txBox="1">
            <a:spLocks noGrp="1"/>
          </p:cNvSpPr>
          <p:nvPr>
            <p:ph type="title"/>
          </p:nvPr>
        </p:nvSpPr>
        <p:spPr>
          <a:xfrm>
            <a:off x="428625" y="298596"/>
            <a:ext cx="8286750" cy="170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End Title Slide">
  <p:cSld name=" End Title Slide">
    <p:bg>
      <p:bgPr>
        <a:solidFill>
          <a:schemeClr val="accent5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2"/>
          <p:cNvSpPr txBox="1">
            <a:spLocks noGrp="1"/>
          </p:cNvSpPr>
          <p:nvPr>
            <p:ph type="ctrTitle"/>
          </p:nvPr>
        </p:nvSpPr>
        <p:spPr>
          <a:xfrm>
            <a:off x="428625" y="1207008"/>
            <a:ext cx="8286750" cy="1494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None/>
              <a:defRPr sz="53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248" name="Google Shape;248;p32"/>
          <p:cNvPicPr preferRelativeResize="0"/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309" t="-21716" r="-10153" b="-26055"/>
          <a:stretch/>
        </p:blipFill>
        <p:spPr>
          <a:xfrm>
            <a:off x="373711" y="242515"/>
            <a:ext cx="882595" cy="294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Cover Slide">
  <p:cSld name="Picture Cover Slide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3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51" name="Google Shape;251;p33"/>
          <p:cNvSpPr txBox="1">
            <a:spLocks noGrp="1"/>
          </p:cNvSpPr>
          <p:nvPr>
            <p:ph type="ctrTitle"/>
          </p:nvPr>
        </p:nvSpPr>
        <p:spPr>
          <a:xfrm>
            <a:off x="428625" y="1208314"/>
            <a:ext cx="8286750" cy="1494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33"/>
          <p:cNvSpPr txBox="1">
            <a:spLocks noGrp="1"/>
          </p:cNvSpPr>
          <p:nvPr>
            <p:ph type="subTitle" idx="1"/>
          </p:nvPr>
        </p:nvSpPr>
        <p:spPr>
          <a:xfrm>
            <a:off x="428625" y="3547599"/>
            <a:ext cx="8286750" cy="588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253" name="Google Shape;253;p33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889" y="285750"/>
            <a:ext cx="785811" cy="2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3"/>
          <p:cNvSpPr txBox="1">
            <a:spLocks noGrp="1"/>
          </p:cNvSpPr>
          <p:nvPr>
            <p:ph type="ftr" idx="11"/>
          </p:nvPr>
        </p:nvSpPr>
        <p:spPr>
          <a:xfrm>
            <a:off x="4572001" y="4705003"/>
            <a:ext cx="3763587" cy="175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33"/>
          <p:cNvSpPr txBox="1">
            <a:spLocks noGrp="1"/>
          </p:cNvSpPr>
          <p:nvPr>
            <p:ph type="sldNum" idx="12"/>
          </p:nvPr>
        </p:nvSpPr>
        <p:spPr>
          <a:xfrm>
            <a:off x="8335587" y="4705003"/>
            <a:ext cx="379788" cy="175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Cover Slide" type="title">
  <p:cSld name="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ctrTitle"/>
          </p:nvPr>
        </p:nvSpPr>
        <p:spPr>
          <a:xfrm>
            <a:off x="428625" y="1208314"/>
            <a:ext cx="8286750" cy="1494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ubTitle" idx="1"/>
          </p:nvPr>
        </p:nvSpPr>
        <p:spPr>
          <a:xfrm>
            <a:off x="428625" y="3547599"/>
            <a:ext cx="8286750" cy="588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ftr" idx="11"/>
          </p:nvPr>
        </p:nvSpPr>
        <p:spPr>
          <a:xfrm>
            <a:off x="4572001" y="4705003"/>
            <a:ext cx="3763587" cy="175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ldNum" idx="12"/>
          </p:nvPr>
        </p:nvSpPr>
        <p:spPr>
          <a:xfrm>
            <a:off x="8335587" y="4705003"/>
            <a:ext cx="379788" cy="175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3" name="Google Shape;63;p15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889" y="285750"/>
            <a:ext cx="785811" cy="20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3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9" name="Google Shape;259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bg>
      <p:bgPr>
        <a:solidFill>
          <a:schemeClr val="accent5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36"/>
          <p:cNvPicPr preferRelativeResize="0"/>
          <p:nvPr/>
        </p:nvPicPr>
        <p:blipFill rotWithShape="1">
          <a:blip r:embed="rId2">
            <a:alphaModFix/>
          </a:blip>
          <a:srcRect l="-1306" t="-5227" r="-1584" b="-3907"/>
          <a:stretch/>
        </p:blipFill>
        <p:spPr>
          <a:xfrm>
            <a:off x="320041" y="2571750"/>
            <a:ext cx="8526780" cy="2411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y Cover Slide" type="title">
  <p:cSld name="TITLE">
    <p:bg>
      <p:bgPr>
        <a:solidFill>
          <a:schemeClr val="accent5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7"/>
          <p:cNvSpPr txBox="1">
            <a:spLocks noGrp="1"/>
          </p:cNvSpPr>
          <p:nvPr>
            <p:ph type="ctrTitle"/>
          </p:nvPr>
        </p:nvSpPr>
        <p:spPr>
          <a:xfrm>
            <a:off x="428625" y="1207008"/>
            <a:ext cx="8286900" cy="14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37"/>
          <p:cNvSpPr txBox="1">
            <a:spLocks noGrp="1"/>
          </p:cNvSpPr>
          <p:nvPr>
            <p:ph type="subTitle" idx="1"/>
          </p:nvPr>
        </p:nvSpPr>
        <p:spPr>
          <a:xfrm>
            <a:off x="428625" y="3547599"/>
            <a:ext cx="82869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0" i="0"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273" name="Google Shape;273;p37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889" y="285750"/>
            <a:ext cx="785813" cy="2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7"/>
          <p:cNvSpPr txBox="1">
            <a:spLocks noGrp="1"/>
          </p:cNvSpPr>
          <p:nvPr>
            <p:ph type="ftr" idx="11"/>
          </p:nvPr>
        </p:nvSpPr>
        <p:spPr>
          <a:xfrm>
            <a:off x="4572001" y="4705003"/>
            <a:ext cx="37635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6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37"/>
          <p:cNvSpPr txBox="1">
            <a:spLocks noGrp="1"/>
          </p:cNvSpPr>
          <p:nvPr>
            <p:ph type="sldNum" idx="12"/>
          </p:nvPr>
        </p:nvSpPr>
        <p:spPr>
          <a:xfrm>
            <a:off x="8335587" y="4705003"/>
            <a:ext cx="3798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Cover Slide">
  <p:cSld name="Picture Cover Slide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8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78" name="Google Shape;278;p38"/>
          <p:cNvSpPr txBox="1">
            <a:spLocks noGrp="1"/>
          </p:cNvSpPr>
          <p:nvPr>
            <p:ph type="ctrTitle"/>
          </p:nvPr>
        </p:nvSpPr>
        <p:spPr>
          <a:xfrm>
            <a:off x="428625" y="1208314"/>
            <a:ext cx="8286900" cy="14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38"/>
          <p:cNvSpPr txBox="1">
            <a:spLocks noGrp="1"/>
          </p:cNvSpPr>
          <p:nvPr>
            <p:ph type="subTitle" idx="1"/>
          </p:nvPr>
        </p:nvSpPr>
        <p:spPr>
          <a:xfrm>
            <a:off x="428625" y="3547599"/>
            <a:ext cx="82869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0" i="0"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280" name="Google Shape;280;p38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889" y="285750"/>
            <a:ext cx="785813" cy="2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8"/>
          <p:cNvSpPr txBox="1">
            <a:spLocks noGrp="1"/>
          </p:cNvSpPr>
          <p:nvPr>
            <p:ph type="ftr" idx="11"/>
          </p:nvPr>
        </p:nvSpPr>
        <p:spPr>
          <a:xfrm>
            <a:off x="4572001" y="4705003"/>
            <a:ext cx="37635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6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38"/>
          <p:cNvSpPr txBox="1">
            <a:spLocks noGrp="1"/>
          </p:cNvSpPr>
          <p:nvPr>
            <p:ph type="sldNum" idx="12"/>
          </p:nvPr>
        </p:nvSpPr>
        <p:spPr>
          <a:xfrm>
            <a:off x="8335587" y="4705003"/>
            <a:ext cx="3798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ellow Divide Slide">
  <p:cSld name="Yellow Divide Slide">
    <p:bg>
      <p:bgPr>
        <a:solidFill>
          <a:schemeClr val="accent3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9"/>
          <p:cNvSpPr txBox="1">
            <a:spLocks noGrp="1"/>
          </p:cNvSpPr>
          <p:nvPr>
            <p:ph type="ctrTitle"/>
          </p:nvPr>
        </p:nvSpPr>
        <p:spPr>
          <a:xfrm>
            <a:off x="428625" y="1207008"/>
            <a:ext cx="8286900" cy="14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39"/>
          <p:cNvSpPr txBox="1">
            <a:spLocks noGrp="1"/>
          </p:cNvSpPr>
          <p:nvPr>
            <p:ph type="ftr" idx="11"/>
          </p:nvPr>
        </p:nvSpPr>
        <p:spPr>
          <a:xfrm>
            <a:off x="4572001" y="4705003"/>
            <a:ext cx="37635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6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39"/>
          <p:cNvSpPr txBox="1">
            <a:spLocks noGrp="1"/>
          </p:cNvSpPr>
          <p:nvPr>
            <p:ph type="sldNum" idx="12"/>
          </p:nvPr>
        </p:nvSpPr>
        <p:spPr>
          <a:xfrm>
            <a:off x="8335587" y="4705003"/>
            <a:ext cx="3798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ellow Agenda Slide">
  <p:cSld name="Yellow Agenda Slide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0"/>
          <p:cNvSpPr/>
          <p:nvPr/>
        </p:nvSpPr>
        <p:spPr>
          <a:xfrm>
            <a:off x="0" y="0"/>
            <a:ext cx="23505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40"/>
          <p:cNvSpPr txBox="1">
            <a:spLocks noGrp="1"/>
          </p:cNvSpPr>
          <p:nvPr>
            <p:ph type="title"/>
          </p:nvPr>
        </p:nvSpPr>
        <p:spPr>
          <a:xfrm>
            <a:off x="428626" y="285750"/>
            <a:ext cx="1723200" cy="1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40"/>
          <p:cNvSpPr txBox="1">
            <a:spLocks noGrp="1"/>
          </p:cNvSpPr>
          <p:nvPr>
            <p:ph type="body" idx="1"/>
          </p:nvPr>
        </p:nvSpPr>
        <p:spPr>
          <a:xfrm>
            <a:off x="2594808" y="1259786"/>
            <a:ext cx="28302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91" name="Google Shape;291;p40"/>
          <p:cNvSpPr txBox="1">
            <a:spLocks noGrp="1"/>
          </p:cNvSpPr>
          <p:nvPr>
            <p:ph type="body" idx="2"/>
          </p:nvPr>
        </p:nvSpPr>
        <p:spPr>
          <a:xfrm>
            <a:off x="5792054" y="1259786"/>
            <a:ext cx="2923500" cy="1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92" name="Google Shape;292;p40"/>
          <p:cNvSpPr txBox="1">
            <a:spLocks noGrp="1"/>
          </p:cNvSpPr>
          <p:nvPr>
            <p:ph type="body" idx="3"/>
          </p:nvPr>
        </p:nvSpPr>
        <p:spPr>
          <a:xfrm>
            <a:off x="5792054" y="1404396"/>
            <a:ext cx="29235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3pPr>
            <a:lvl4pPr marL="182880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4pPr>
            <a:lvl5pPr marL="228600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93" name="Google Shape;293;p40"/>
          <p:cNvSpPr txBox="1">
            <a:spLocks noGrp="1"/>
          </p:cNvSpPr>
          <p:nvPr>
            <p:ph type="body" idx="4"/>
          </p:nvPr>
        </p:nvSpPr>
        <p:spPr>
          <a:xfrm>
            <a:off x="428623" y="1273164"/>
            <a:ext cx="1723200" cy="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marL="137160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94" name="Google Shape;294;p40"/>
          <p:cNvSpPr txBox="1">
            <a:spLocks noGrp="1"/>
          </p:cNvSpPr>
          <p:nvPr>
            <p:ph type="body" idx="5"/>
          </p:nvPr>
        </p:nvSpPr>
        <p:spPr>
          <a:xfrm>
            <a:off x="2594808" y="1952640"/>
            <a:ext cx="28302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95" name="Google Shape;295;p40"/>
          <p:cNvSpPr txBox="1">
            <a:spLocks noGrp="1"/>
          </p:cNvSpPr>
          <p:nvPr>
            <p:ph type="body" idx="6"/>
          </p:nvPr>
        </p:nvSpPr>
        <p:spPr>
          <a:xfrm>
            <a:off x="5792054" y="1952640"/>
            <a:ext cx="2923500" cy="1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96" name="Google Shape;296;p40"/>
          <p:cNvSpPr txBox="1">
            <a:spLocks noGrp="1"/>
          </p:cNvSpPr>
          <p:nvPr>
            <p:ph type="body" idx="7"/>
          </p:nvPr>
        </p:nvSpPr>
        <p:spPr>
          <a:xfrm>
            <a:off x="5792054" y="2097250"/>
            <a:ext cx="29235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3pPr>
            <a:lvl4pPr marL="182880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4pPr>
            <a:lvl5pPr marL="228600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97" name="Google Shape;297;p40"/>
          <p:cNvSpPr txBox="1">
            <a:spLocks noGrp="1"/>
          </p:cNvSpPr>
          <p:nvPr>
            <p:ph type="body" idx="8"/>
          </p:nvPr>
        </p:nvSpPr>
        <p:spPr>
          <a:xfrm>
            <a:off x="428623" y="1948304"/>
            <a:ext cx="1723200" cy="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marL="137160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98" name="Google Shape;298;p40"/>
          <p:cNvSpPr txBox="1">
            <a:spLocks noGrp="1"/>
          </p:cNvSpPr>
          <p:nvPr>
            <p:ph type="body" idx="9"/>
          </p:nvPr>
        </p:nvSpPr>
        <p:spPr>
          <a:xfrm>
            <a:off x="2594808" y="2644764"/>
            <a:ext cx="28302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99" name="Google Shape;299;p40"/>
          <p:cNvSpPr txBox="1">
            <a:spLocks noGrp="1"/>
          </p:cNvSpPr>
          <p:nvPr>
            <p:ph type="body" idx="13"/>
          </p:nvPr>
        </p:nvSpPr>
        <p:spPr>
          <a:xfrm>
            <a:off x="5792054" y="2644764"/>
            <a:ext cx="2923500" cy="1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00" name="Google Shape;300;p40"/>
          <p:cNvSpPr txBox="1">
            <a:spLocks noGrp="1"/>
          </p:cNvSpPr>
          <p:nvPr>
            <p:ph type="body" idx="14"/>
          </p:nvPr>
        </p:nvSpPr>
        <p:spPr>
          <a:xfrm>
            <a:off x="5792054" y="2789374"/>
            <a:ext cx="29235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3pPr>
            <a:lvl4pPr marL="182880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4pPr>
            <a:lvl5pPr marL="228600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01" name="Google Shape;301;p40"/>
          <p:cNvSpPr txBox="1">
            <a:spLocks noGrp="1"/>
          </p:cNvSpPr>
          <p:nvPr>
            <p:ph type="body" idx="15"/>
          </p:nvPr>
        </p:nvSpPr>
        <p:spPr>
          <a:xfrm>
            <a:off x="428623" y="2658142"/>
            <a:ext cx="1723200" cy="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marL="137160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02" name="Google Shape;302;p40"/>
          <p:cNvSpPr txBox="1">
            <a:spLocks noGrp="1"/>
          </p:cNvSpPr>
          <p:nvPr>
            <p:ph type="body" idx="16"/>
          </p:nvPr>
        </p:nvSpPr>
        <p:spPr>
          <a:xfrm>
            <a:off x="2594808" y="3331862"/>
            <a:ext cx="28302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03" name="Google Shape;303;p40"/>
          <p:cNvSpPr txBox="1">
            <a:spLocks noGrp="1"/>
          </p:cNvSpPr>
          <p:nvPr>
            <p:ph type="body" idx="17"/>
          </p:nvPr>
        </p:nvSpPr>
        <p:spPr>
          <a:xfrm>
            <a:off x="5792054" y="3331862"/>
            <a:ext cx="2923500" cy="1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04" name="Google Shape;304;p40"/>
          <p:cNvSpPr txBox="1">
            <a:spLocks noGrp="1"/>
          </p:cNvSpPr>
          <p:nvPr>
            <p:ph type="body" idx="18"/>
          </p:nvPr>
        </p:nvSpPr>
        <p:spPr>
          <a:xfrm>
            <a:off x="5792054" y="3476471"/>
            <a:ext cx="29235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3pPr>
            <a:lvl4pPr marL="182880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4pPr>
            <a:lvl5pPr marL="228600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05" name="Google Shape;305;p40"/>
          <p:cNvSpPr txBox="1">
            <a:spLocks noGrp="1"/>
          </p:cNvSpPr>
          <p:nvPr>
            <p:ph type="body" idx="19"/>
          </p:nvPr>
        </p:nvSpPr>
        <p:spPr>
          <a:xfrm>
            <a:off x="428623" y="3345239"/>
            <a:ext cx="1723200" cy="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marL="137160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06" name="Google Shape;306;p40"/>
          <p:cNvSpPr txBox="1">
            <a:spLocks noGrp="1"/>
          </p:cNvSpPr>
          <p:nvPr>
            <p:ph type="body" idx="20"/>
          </p:nvPr>
        </p:nvSpPr>
        <p:spPr>
          <a:xfrm>
            <a:off x="2594808" y="4038127"/>
            <a:ext cx="28302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07" name="Google Shape;307;p40"/>
          <p:cNvSpPr txBox="1">
            <a:spLocks noGrp="1"/>
          </p:cNvSpPr>
          <p:nvPr>
            <p:ph type="body" idx="21"/>
          </p:nvPr>
        </p:nvSpPr>
        <p:spPr>
          <a:xfrm>
            <a:off x="5792054" y="4038127"/>
            <a:ext cx="2923500" cy="1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08" name="Google Shape;308;p40"/>
          <p:cNvSpPr txBox="1">
            <a:spLocks noGrp="1"/>
          </p:cNvSpPr>
          <p:nvPr>
            <p:ph type="body" idx="22"/>
          </p:nvPr>
        </p:nvSpPr>
        <p:spPr>
          <a:xfrm>
            <a:off x="5792054" y="4182737"/>
            <a:ext cx="29235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3pPr>
            <a:lvl4pPr marL="182880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4pPr>
            <a:lvl5pPr marL="228600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09" name="Google Shape;309;p40"/>
          <p:cNvSpPr txBox="1">
            <a:spLocks noGrp="1"/>
          </p:cNvSpPr>
          <p:nvPr>
            <p:ph type="body" idx="23"/>
          </p:nvPr>
        </p:nvSpPr>
        <p:spPr>
          <a:xfrm>
            <a:off x="428623" y="4051504"/>
            <a:ext cx="1723200" cy="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marL="137160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10" name="Google Shape;310;p40"/>
          <p:cNvSpPr txBox="1">
            <a:spLocks noGrp="1"/>
          </p:cNvSpPr>
          <p:nvPr>
            <p:ph type="ftr" idx="11"/>
          </p:nvPr>
        </p:nvSpPr>
        <p:spPr>
          <a:xfrm>
            <a:off x="4572001" y="4705003"/>
            <a:ext cx="37635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6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40"/>
          <p:cNvSpPr txBox="1">
            <a:spLocks noGrp="1"/>
          </p:cNvSpPr>
          <p:nvPr>
            <p:ph type="sldNum" idx="12"/>
          </p:nvPr>
        </p:nvSpPr>
        <p:spPr>
          <a:xfrm>
            <a:off x="8335587" y="4705003"/>
            <a:ext cx="3798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ange Agenda Slide">
  <p:cSld name="Orange Agenda Slide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2"/>
          <p:cNvSpPr/>
          <p:nvPr/>
        </p:nvSpPr>
        <p:spPr>
          <a:xfrm>
            <a:off x="0" y="0"/>
            <a:ext cx="23505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42"/>
          <p:cNvSpPr txBox="1">
            <a:spLocks noGrp="1"/>
          </p:cNvSpPr>
          <p:nvPr>
            <p:ph type="title"/>
          </p:nvPr>
        </p:nvSpPr>
        <p:spPr>
          <a:xfrm>
            <a:off x="428626" y="285750"/>
            <a:ext cx="1723200" cy="1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42"/>
          <p:cNvSpPr txBox="1">
            <a:spLocks noGrp="1"/>
          </p:cNvSpPr>
          <p:nvPr>
            <p:ph type="body" idx="1"/>
          </p:nvPr>
        </p:nvSpPr>
        <p:spPr>
          <a:xfrm>
            <a:off x="2594808" y="1259786"/>
            <a:ext cx="28302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0" name="Google Shape;320;p42"/>
          <p:cNvSpPr txBox="1">
            <a:spLocks noGrp="1"/>
          </p:cNvSpPr>
          <p:nvPr>
            <p:ph type="body" idx="2"/>
          </p:nvPr>
        </p:nvSpPr>
        <p:spPr>
          <a:xfrm>
            <a:off x="5792054" y="1259786"/>
            <a:ext cx="2923500" cy="1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1" name="Google Shape;321;p42"/>
          <p:cNvSpPr txBox="1">
            <a:spLocks noGrp="1"/>
          </p:cNvSpPr>
          <p:nvPr>
            <p:ph type="body" idx="3"/>
          </p:nvPr>
        </p:nvSpPr>
        <p:spPr>
          <a:xfrm>
            <a:off x="5792054" y="1404396"/>
            <a:ext cx="29235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3pPr>
            <a:lvl4pPr marL="182880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4pPr>
            <a:lvl5pPr marL="228600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2" name="Google Shape;322;p42"/>
          <p:cNvSpPr txBox="1">
            <a:spLocks noGrp="1"/>
          </p:cNvSpPr>
          <p:nvPr>
            <p:ph type="body" idx="4"/>
          </p:nvPr>
        </p:nvSpPr>
        <p:spPr>
          <a:xfrm>
            <a:off x="428623" y="1273164"/>
            <a:ext cx="1723200" cy="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 sz="11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marL="137160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3" name="Google Shape;323;p42"/>
          <p:cNvSpPr txBox="1">
            <a:spLocks noGrp="1"/>
          </p:cNvSpPr>
          <p:nvPr>
            <p:ph type="body" idx="5"/>
          </p:nvPr>
        </p:nvSpPr>
        <p:spPr>
          <a:xfrm>
            <a:off x="2594808" y="1952640"/>
            <a:ext cx="28302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4" name="Google Shape;324;p42"/>
          <p:cNvSpPr txBox="1">
            <a:spLocks noGrp="1"/>
          </p:cNvSpPr>
          <p:nvPr>
            <p:ph type="body" idx="6"/>
          </p:nvPr>
        </p:nvSpPr>
        <p:spPr>
          <a:xfrm>
            <a:off x="5792054" y="1952640"/>
            <a:ext cx="2923500" cy="1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5" name="Google Shape;325;p42"/>
          <p:cNvSpPr txBox="1">
            <a:spLocks noGrp="1"/>
          </p:cNvSpPr>
          <p:nvPr>
            <p:ph type="body" idx="7"/>
          </p:nvPr>
        </p:nvSpPr>
        <p:spPr>
          <a:xfrm>
            <a:off x="5792054" y="2097250"/>
            <a:ext cx="29235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3pPr>
            <a:lvl4pPr marL="182880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4pPr>
            <a:lvl5pPr marL="228600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6" name="Google Shape;326;p42"/>
          <p:cNvSpPr txBox="1">
            <a:spLocks noGrp="1"/>
          </p:cNvSpPr>
          <p:nvPr>
            <p:ph type="body" idx="8"/>
          </p:nvPr>
        </p:nvSpPr>
        <p:spPr>
          <a:xfrm>
            <a:off x="428623" y="1948304"/>
            <a:ext cx="1723200" cy="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 sz="11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marL="137160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7" name="Google Shape;327;p42"/>
          <p:cNvSpPr txBox="1">
            <a:spLocks noGrp="1"/>
          </p:cNvSpPr>
          <p:nvPr>
            <p:ph type="body" idx="9"/>
          </p:nvPr>
        </p:nvSpPr>
        <p:spPr>
          <a:xfrm>
            <a:off x="2594808" y="2644764"/>
            <a:ext cx="28302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8" name="Google Shape;328;p42"/>
          <p:cNvSpPr txBox="1">
            <a:spLocks noGrp="1"/>
          </p:cNvSpPr>
          <p:nvPr>
            <p:ph type="body" idx="13"/>
          </p:nvPr>
        </p:nvSpPr>
        <p:spPr>
          <a:xfrm>
            <a:off x="5792054" y="2644764"/>
            <a:ext cx="2923500" cy="1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9" name="Google Shape;329;p42"/>
          <p:cNvSpPr txBox="1">
            <a:spLocks noGrp="1"/>
          </p:cNvSpPr>
          <p:nvPr>
            <p:ph type="body" idx="14"/>
          </p:nvPr>
        </p:nvSpPr>
        <p:spPr>
          <a:xfrm>
            <a:off x="5792054" y="2789374"/>
            <a:ext cx="29235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3pPr>
            <a:lvl4pPr marL="182880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4pPr>
            <a:lvl5pPr marL="228600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30" name="Google Shape;330;p42"/>
          <p:cNvSpPr txBox="1">
            <a:spLocks noGrp="1"/>
          </p:cNvSpPr>
          <p:nvPr>
            <p:ph type="body" idx="15"/>
          </p:nvPr>
        </p:nvSpPr>
        <p:spPr>
          <a:xfrm>
            <a:off x="428623" y="2658142"/>
            <a:ext cx="1723200" cy="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 sz="11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marL="137160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31" name="Google Shape;331;p42"/>
          <p:cNvSpPr txBox="1">
            <a:spLocks noGrp="1"/>
          </p:cNvSpPr>
          <p:nvPr>
            <p:ph type="body" idx="16"/>
          </p:nvPr>
        </p:nvSpPr>
        <p:spPr>
          <a:xfrm>
            <a:off x="2594808" y="3331862"/>
            <a:ext cx="28302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32" name="Google Shape;332;p42"/>
          <p:cNvSpPr txBox="1">
            <a:spLocks noGrp="1"/>
          </p:cNvSpPr>
          <p:nvPr>
            <p:ph type="body" idx="17"/>
          </p:nvPr>
        </p:nvSpPr>
        <p:spPr>
          <a:xfrm>
            <a:off x="5792054" y="3331862"/>
            <a:ext cx="2923500" cy="1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33" name="Google Shape;333;p42"/>
          <p:cNvSpPr txBox="1">
            <a:spLocks noGrp="1"/>
          </p:cNvSpPr>
          <p:nvPr>
            <p:ph type="body" idx="18"/>
          </p:nvPr>
        </p:nvSpPr>
        <p:spPr>
          <a:xfrm>
            <a:off x="5792054" y="3476471"/>
            <a:ext cx="29235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3pPr>
            <a:lvl4pPr marL="182880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4pPr>
            <a:lvl5pPr marL="228600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34" name="Google Shape;334;p42"/>
          <p:cNvSpPr txBox="1">
            <a:spLocks noGrp="1"/>
          </p:cNvSpPr>
          <p:nvPr>
            <p:ph type="body" idx="19"/>
          </p:nvPr>
        </p:nvSpPr>
        <p:spPr>
          <a:xfrm>
            <a:off x="428623" y="3345239"/>
            <a:ext cx="1723200" cy="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 sz="11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marL="137160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35" name="Google Shape;335;p42"/>
          <p:cNvSpPr txBox="1">
            <a:spLocks noGrp="1"/>
          </p:cNvSpPr>
          <p:nvPr>
            <p:ph type="body" idx="20"/>
          </p:nvPr>
        </p:nvSpPr>
        <p:spPr>
          <a:xfrm>
            <a:off x="2594808" y="4038127"/>
            <a:ext cx="28302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36" name="Google Shape;336;p42"/>
          <p:cNvSpPr txBox="1">
            <a:spLocks noGrp="1"/>
          </p:cNvSpPr>
          <p:nvPr>
            <p:ph type="body" idx="21"/>
          </p:nvPr>
        </p:nvSpPr>
        <p:spPr>
          <a:xfrm>
            <a:off x="5792054" y="4038127"/>
            <a:ext cx="2923500" cy="1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37" name="Google Shape;337;p42"/>
          <p:cNvSpPr txBox="1">
            <a:spLocks noGrp="1"/>
          </p:cNvSpPr>
          <p:nvPr>
            <p:ph type="body" idx="22"/>
          </p:nvPr>
        </p:nvSpPr>
        <p:spPr>
          <a:xfrm>
            <a:off x="5792054" y="4182737"/>
            <a:ext cx="29235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3pPr>
            <a:lvl4pPr marL="182880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4pPr>
            <a:lvl5pPr marL="228600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38" name="Google Shape;338;p42"/>
          <p:cNvSpPr txBox="1">
            <a:spLocks noGrp="1"/>
          </p:cNvSpPr>
          <p:nvPr>
            <p:ph type="body" idx="23"/>
          </p:nvPr>
        </p:nvSpPr>
        <p:spPr>
          <a:xfrm>
            <a:off x="428623" y="4051504"/>
            <a:ext cx="1723200" cy="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 sz="11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marL="137160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39" name="Google Shape;339;p42"/>
          <p:cNvSpPr txBox="1">
            <a:spLocks noGrp="1"/>
          </p:cNvSpPr>
          <p:nvPr>
            <p:ph type="ftr" idx="11"/>
          </p:nvPr>
        </p:nvSpPr>
        <p:spPr>
          <a:xfrm>
            <a:off x="4572001" y="4705003"/>
            <a:ext cx="37635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6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42"/>
          <p:cNvSpPr txBox="1">
            <a:spLocks noGrp="1"/>
          </p:cNvSpPr>
          <p:nvPr>
            <p:ph type="sldNum" idx="12"/>
          </p:nvPr>
        </p:nvSpPr>
        <p:spPr>
          <a:xfrm>
            <a:off x="8335587" y="4705003"/>
            <a:ext cx="3798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 Divider Slide">
  <p:cSld name="Green Divider Slide">
    <p:bg>
      <p:bgPr>
        <a:solidFill>
          <a:schemeClr val="accent2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3"/>
          <p:cNvSpPr txBox="1">
            <a:spLocks noGrp="1"/>
          </p:cNvSpPr>
          <p:nvPr>
            <p:ph type="ctrTitle"/>
          </p:nvPr>
        </p:nvSpPr>
        <p:spPr>
          <a:xfrm>
            <a:off x="428625" y="1207008"/>
            <a:ext cx="8286900" cy="14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500"/>
              <a:buFont typeface="Arial"/>
              <a:buNone/>
              <a:defRPr sz="45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43"/>
          <p:cNvSpPr txBox="1">
            <a:spLocks noGrp="1"/>
          </p:cNvSpPr>
          <p:nvPr>
            <p:ph type="ftr" idx="11"/>
          </p:nvPr>
        </p:nvSpPr>
        <p:spPr>
          <a:xfrm>
            <a:off x="4572001" y="4705003"/>
            <a:ext cx="37635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6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43"/>
          <p:cNvSpPr txBox="1">
            <a:spLocks noGrp="1"/>
          </p:cNvSpPr>
          <p:nvPr>
            <p:ph type="sldNum" idx="12"/>
          </p:nvPr>
        </p:nvSpPr>
        <p:spPr>
          <a:xfrm>
            <a:off x="8335587" y="4705003"/>
            <a:ext cx="3798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 Agenda Slide">
  <p:cSld name="Green Agenda Slide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4"/>
          <p:cNvSpPr/>
          <p:nvPr/>
        </p:nvSpPr>
        <p:spPr>
          <a:xfrm>
            <a:off x="0" y="0"/>
            <a:ext cx="23505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44"/>
          <p:cNvSpPr txBox="1">
            <a:spLocks noGrp="1"/>
          </p:cNvSpPr>
          <p:nvPr>
            <p:ph type="body" idx="1"/>
          </p:nvPr>
        </p:nvSpPr>
        <p:spPr>
          <a:xfrm>
            <a:off x="2594808" y="1259786"/>
            <a:ext cx="28302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48" name="Google Shape;348;p44"/>
          <p:cNvSpPr txBox="1">
            <a:spLocks noGrp="1"/>
          </p:cNvSpPr>
          <p:nvPr>
            <p:ph type="body" idx="2"/>
          </p:nvPr>
        </p:nvSpPr>
        <p:spPr>
          <a:xfrm>
            <a:off x="5792054" y="1259786"/>
            <a:ext cx="2923500" cy="1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49" name="Google Shape;349;p44"/>
          <p:cNvSpPr txBox="1">
            <a:spLocks noGrp="1"/>
          </p:cNvSpPr>
          <p:nvPr>
            <p:ph type="body" idx="3"/>
          </p:nvPr>
        </p:nvSpPr>
        <p:spPr>
          <a:xfrm>
            <a:off x="5792054" y="1404396"/>
            <a:ext cx="29235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3pPr>
            <a:lvl4pPr marL="182880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4pPr>
            <a:lvl5pPr marL="228600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50" name="Google Shape;350;p44"/>
          <p:cNvSpPr txBox="1">
            <a:spLocks noGrp="1"/>
          </p:cNvSpPr>
          <p:nvPr>
            <p:ph type="body" idx="4"/>
          </p:nvPr>
        </p:nvSpPr>
        <p:spPr>
          <a:xfrm>
            <a:off x="428623" y="1273164"/>
            <a:ext cx="1723200" cy="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 sz="11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marL="137160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51" name="Google Shape;351;p44"/>
          <p:cNvSpPr txBox="1">
            <a:spLocks noGrp="1"/>
          </p:cNvSpPr>
          <p:nvPr>
            <p:ph type="body" idx="5"/>
          </p:nvPr>
        </p:nvSpPr>
        <p:spPr>
          <a:xfrm>
            <a:off x="2594808" y="1952640"/>
            <a:ext cx="28302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52" name="Google Shape;352;p44"/>
          <p:cNvSpPr txBox="1">
            <a:spLocks noGrp="1"/>
          </p:cNvSpPr>
          <p:nvPr>
            <p:ph type="body" idx="6"/>
          </p:nvPr>
        </p:nvSpPr>
        <p:spPr>
          <a:xfrm>
            <a:off x="5792054" y="1952640"/>
            <a:ext cx="2923500" cy="1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53" name="Google Shape;353;p44"/>
          <p:cNvSpPr txBox="1">
            <a:spLocks noGrp="1"/>
          </p:cNvSpPr>
          <p:nvPr>
            <p:ph type="body" idx="7"/>
          </p:nvPr>
        </p:nvSpPr>
        <p:spPr>
          <a:xfrm>
            <a:off x="5792054" y="2097250"/>
            <a:ext cx="29235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3pPr>
            <a:lvl4pPr marL="182880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4pPr>
            <a:lvl5pPr marL="228600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54" name="Google Shape;354;p44"/>
          <p:cNvSpPr txBox="1">
            <a:spLocks noGrp="1"/>
          </p:cNvSpPr>
          <p:nvPr>
            <p:ph type="body" idx="8"/>
          </p:nvPr>
        </p:nvSpPr>
        <p:spPr>
          <a:xfrm>
            <a:off x="428623" y="1948304"/>
            <a:ext cx="1723200" cy="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 sz="11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marL="137160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55" name="Google Shape;355;p44"/>
          <p:cNvSpPr txBox="1">
            <a:spLocks noGrp="1"/>
          </p:cNvSpPr>
          <p:nvPr>
            <p:ph type="body" idx="9"/>
          </p:nvPr>
        </p:nvSpPr>
        <p:spPr>
          <a:xfrm>
            <a:off x="2594808" y="2644764"/>
            <a:ext cx="28302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56" name="Google Shape;356;p44"/>
          <p:cNvSpPr txBox="1">
            <a:spLocks noGrp="1"/>
          </p:cNvSpPr>
          <p:nvPr>
            <p:ph type="body" idx="13"/>
          </p:nvPr>
        </p:nvSpPr>
        <p:spPr>
          <a:xfrm>
            <a:off x="5792054" y="2644764"/>
            <a:ext cx="2923500" cy="1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57" name="Google Shape;357;p44"/>
          <p:cNvSpPr txBox="1">
            <a:spLocks noGrp="1"/>
          </p:cNvSpPr>
          <p:nvPr>
            <p:ph type="body" idx="14"/>
          </p:nvPr>
        </p:nvSpPr>
        <p:spPr>
          <a:xfrm>
            <a:off x="5792054" y="2789374"/>
            <a:ext cx="29235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3pPr>
            <a:lvl4pPr marL="182880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4pPr>
            <a:lvl5pPr marL="228600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58" name="Google Shape;358;p44"/>
          <p:cNvSpPr txBox="1">
            <a:spLocks noGrp="1"/>
          </p:cNvSpPr>
          <p:nvPr>
            <p:ph type="body" idx="15"/>
          </p:nvPr>
        </p:nvSpPr>
        <p:spPr>
          <a:xfrm>
            <a:off x="428623" y="2658142"/>
            <a:ext cx="1723200" cy="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 sz="11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marL="137160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59" name="Google Shape;359;p44"/>
          <p:cNvSpPr txBox="1">
            <a:spLocks noGrp="1"/>
          </p:cNvSpPr>
          <p:nvPr>
            <p:ph type="body" idx="16"/>
          </p:nvPr>
        </p:nvSpPr>
        <p:spPr>
          <a:xfrm>
            <a:off x="2594808" y="3331862"/>
            <a:ext cx="28302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60" name="Google Shape;360;p44"/>
          <p:cNvSpPr txBox="1">
            <a:spLocks noGrp="1"/>
          </p:cNvSpPr>
          <p:nvPr>
            <p:ph type="body" idx="17"/>
          </p:nvPr>
        </p:nvSpPr>
        <p:spPr>
          <a:xfrm>
            <a:off x="5792054" y="3331862"/>
            <a:ext cx="2923500" cy="1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61" name="Google Shape;361;p44"/>
          <p:cNvSpPr txBox="1">
            <a:spLocks noGrp="1"/>
          </p:cNvSpPr>
          <p:nvPr>
            <p:ph type="body" idx="18"/>
          </p:nvPr>
        </p:nvSpPr>
        <p:spPr>
          <a:xfrm>
            <a:off x="5792054" y="3476471"/>
            <a:ext cx="29235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3pPr>
            <a:lvl4pPr marL="182880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4pPr>
            <a:lvl5pPr marL="228600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62" name="Google Shape;362;p44"/>
          <p:cNvSpPr txBox="1">
            <a:spLocks noGrp="1"/>
          </p:cNvSpPr>
          <p:nvPr>
            <p:ph type="body" idx="19"/>
          </p:nvPr>
        </p:nvSpPr>
        <p:spPr>
          <a:xfrm>
            <a:off x="428623" y="3345239"/>
            <a:ext cx="1723200" cy="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 sz="11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marL="137160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63" name="Google Shape;363;p44"/>
          <p:cNvSpPr txBox="1">
            <a:spLocks noGrp="1"/>
          </p:cNvSpPr>
          <p:nvPr>
            <p:ph type="body" idx="20"/>
          </p:nvPr>
        </p:nvSpPr>
        <p:spPr>
          <a:xfrm>
            <a:off x="2594808" y="4038127"/>
            <a:ext cx="28302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64" name="Google Shape;364;p44"/>
          <p:cNvSpPr txBox="1">
            <a:spLocks noGrp="1"/>
          </p:cNvSpPr>
          <p:nvPr>
            <p:ph type="body" idx="21"/>
          </p:nvPr>
        </p:nvSpPr>
        <p:spPr>
          <a:xfrm>
            <a:off x="5792054" y="4038127"/>
            <a:ext cx="2923500" cy="1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65" name="Google Shape;365;p44"/>
          <p:cNvSpPr txBox="1">
            <a:spLocks noGrp="1"/>
          </p:cNvSpPr>
          <p:nvPr>
            <p:ph type="body" idx="22"/>
          </p:nvPr>
        </p:nvSpPr>
        <p:spPr>
          <a:xfrm>
            <a:off x="5792054" y="4182737"/>
            <a:ext cx="29235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3pPr>
            <a:lvl4pPr marL="182880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4pPr>
            <a:lvl5pPr marL="228600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66" name="Google Shape;366;p44"/>
          <p:cNvSpPr txBox="1">
            <a:spLocks noGrp="1"/>
          </p:cNvSpPr>
          <p:nvPr>
            <p:ph type="body" idx="23"/>
          </p:nvPr>
        </p:nvSpPr>
        <p:spPr>
          <a:xfrm>
            <a:off x="428623" y="4051504"/>
            <a:ext cx="1723200" cy="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 sz="11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marL="137160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67" name="Google Shape;367;p44"/>
          <p:cNvSpPr txBox="1">
            <a:spLocks noGrp="1"/>
          </p:cNvSpPr>
          <p:nvPr>
            <p:ph type="ftr" idx="11"/>
          </p:nvPr>
        </p:nvSpPr>
        <p:spPr>
          <a:xfrm>
            <a:off x="4572001" y="4705003"/>
            <a:ext cx="37635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6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44"/>
          <p:cNvSpPr txBox="1">
            <a:spLocks noGrp="1"/>
          </p:cNvSpPr>
          <p:nvPr>
            <p:ph type="sldNum" idx="12"/>
          </p:nvPr>
        </p:nvSpPr>
        <p:spPr>
          <a:xfrm>
            <a:off x="8335587" y="4705003"/>
            <a:ext cx="3798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9" name="Google Shape;369;p44"/>
          <p:cNvSpPr txBox="1">
            <a:spLocks noGrp="1"/>
          </p:cNvSpPr>
          <p:nvPr>
            <p:ph type="title"/>
          </p:nvPr>
        </p:nvSpPr>
        <p:spPr>
          <a:xfrm>
            <a:off x="428626" y="285750"/>
            <a:ext cx="1723200" cy="1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End Title Slide">
  <p:cSld name=" End Title Slide">
    <p:bg>
      <p:bgPr>
        <a:solidFill>
          <a:schemeClr val="accent5"/>
        </a:solidFill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5"/>
          <p:cNvSpPr txBox="1">
            <a:spLocks noGrp="1"/>
          </p:cNvSpPr>
          <p:nvPr>
            <p:ph type="ctrTitle"/>
          </p:nvPr>
        </p:nvSpPr>
        <p:spPr>
          <a:xfrm>
            <a:off x="428625" y="1207008"/>
            <a:ext cx="8286900" cy="14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None/>
              <a:defRPr sz="53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372" name="Google Shape;372;p45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889" y="285750"/>
            <a:ext cx="785813" cy="20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y Cover Slide">
  <p:cSld name="Gray Cover Slide">
    <p:bg>
      <p:bgPr>
        <a:solidFill>
          <a:schemeClr val="accent5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ctrTitle"/>
          </p:nvPr>
        </p:nvSpPr>
        <p:spPr>
          <a:xfrm>
            <a:off x="428625" y="1207008"/>
            <a:ext cx="8286750" cy="1494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ubTitle" idx="1"/>
          </p:nvPr>
        </p:nvSpPr>
        <p:spPr>
          <a:xfrm>
            <a:off x="428625" y="3547599"/>
            <a:ext cx="8286750" cy="588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67" name="Google Shape;67;p16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889" y="285750"/>
            <a:ext cx="785811" cy="2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6"/>
          <p:cNvSpPr txBox="1">
            <a:spLocks noGrp="1"/>
          </p:cNvSpPr>
          <p:nvPr>
            <p:ph type="ftr" idx="11"/>
          </p:nvPr>
        </p:nvSpPr>
        <p:spPr>
          <a:xfrm>
            <a:off x="4572001" y="4705003"/>
            <a:ext cx="3763587" cy="175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sldNum" idx="12"/>
          </p:nvPr>
        </p:nvSpPr>
        <p:spPr>
          <a:xfrm>
            <a:off x="8335587" y="4705003"/>
            <a:ext cx="379788" cy="175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y Title and Content one Column">
  <p:cSld name="Gray Title and Content one Column">
    <p:bg>
      <p:bgPr>
        <a:solidFill>
          <a:schemeClr val="accent5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6"/>
          <p:cNvSpPr txBox="1">
            <a:spLocks noGrp="1"/>
          </p:cNvSpPr>
          <p:nvPr>
            <p:ph type="body" idx="1"/>
          </p:nvPr>
        </p:nvSpPr>
        <p:spPr>
          <a:xfrm>
            <a:off x="428625" y="2290572"/>
            <a:ext cx="5924100" cy="22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75" name="Google Shape;375;p46"/>
          <p:cNvSpPr txBox="1">
            <a:spLocks noGrp="1"/>
          </p:cNvSpPr>
          <p:nvPr>
            <p:ph type="body" idx="2"/>
          </p:nvPr>
        </p:nvSpPr>
        <p:spPr>
          <a:xfrm>
            <a:off x="428625" y="1207008"/>
            <a:ext cx="5924100" cy="7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76" name="Google Shape;376;p46"/>
          <p:cNvSpPr txBox="1">
            <a:spLocks noGrp="1"/>
          </p:cNvSpPr>
          <p:nvPr>
            <p:ph type="body" idx="3"/>
          </p:nvPr>
        </p:nvSpPr>
        <p:spPr>
          <a:xfrm>
            <a:off x="428625" y="2009394"/>
            <a:ext cx="59241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77" name="Google Shape;377;p46"/>
          <p:cNvSpPr txBox="1">
            <a:spLocks noGrp="1"/>
          </p:cNvSpPr>
          <p:nvPr>
            <p:ph type="ftr" idx="11"/>
          </p:nvPr>
        </p:nvSpPr>
        <p:spPr>
          <a:xfrm>
            <a:off x="4572001" y="4705003"/>
            <a:ext cx="37635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60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46"/>
          <p:cNvSpPr txBox="1">
            <a:spLocks noGrp="1"/>
          </p:cNvSpPr>
          <p:nvPr>
            <p:ph type="sldNum" idx="12"/>
          </p:nvPr>
        </p:nvSpPr>
        <p:spPr>
          <a:xfrm>
            <a:off x="8335587" y="4705003"/>
            <a:ext cx="3798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9" name="Google Shape;379;p46"/>
          <p:cNvSpPr txBox="1">
            <a:spLocks noGrp="1"/>
          </p:cNvSpPr>
          <p:nvPr>
            <p:ph type="title"/>
          </p:nvPr>
        </p:nvSpPr>
        <p:spPr>
          <a:xfrm>
            <a:off x="428625" y="298596"/>
            <a:ext cx="8286900" cy="1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Cover Slide">
  <p:cSld name="White Cover Slide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8"/>
          <p:cNvSpPr txBox="1">
            <a:spLocks noGrp="1"/>
          </p:cNvSpPr>
          <p:nvPr>
            <p:ph type="ctrTitle"/>
          </p:nvPr>
        </p:nvSpPr>
        <p:spPr>
          <a:xfrm>
            <a:off x="428625" y="1208314"/>
            <a:ext cx="8286900" cy="14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48"/>
          <p:cNvSpPr txBox="1">
            <a:spLocks noGrp="1"/>
          </p:cNvSpPr>
          <p:nvPr>
            <p:ph type="subTitle" idx="1"/>
          </p:nvPr>
        </p:nvSpPr>
        <p:spPr>
          <a:xfrm>
            <a:off x="428625" y="3547599"/>
            <a:ext cx="82869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0" i="0"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84" name="Google Shape;384;p48"/>
          <p:cNvSpPr txBox="1">
            <a:spLocks noGrp="1"/>
          </p:cNvSpPr>
          <p:nvPr>
            <p:ph type="ftr" idx="11"/>
          </p:nvPr>
        </p:nvSpPr>
        <p:spPr>
          <a:xfrm>
            <a:off x="4572001" y="4705003"/>
            <a:ext cx="37635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6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48"/>
          <p:cNvSpPr txBox="1">
            <a:spLocks noGrp="1"/>
          </p:cNvSpPr>
          <p:nvPr>
            <p:ph type="sldNum" idx="12"/>
          </p:nvPr>
        </p:nvSpPr>
        <p:spPr>
          <a:xfrm>
            <a:off x="8335587" y="4705003"/>
            <a:ext cx="3798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6" name="Google Shape;386;p48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889" y="285750"/>
            <a:ext cx="785813" cy="20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Agenda Slide">
  <p:cSld name="Blue Agenda Slide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9"/>
          <p:cNvSpPr/>
          <p:nvPr/>
        </p:nvSpPr>
        <p:spPr>
          <a:xfrm>
            <a:off x="0" y="0"/>
            <a:ext cx="23505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49"/>
          <p:cNvSpPr txBox="1">
            <a:spLocks noGrp="1"/>
          </p:cNvSpPr>
          <p:nvPr>
            <p:ph type="body" idx="1"/>
          </p:nvPr>
        </p:nvSpPr>
        <p:spPr>
          <a:xfrm>
            <a:off x="2594808" y="1259786"/>
            <a:ext cx="28302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90" name="Google Shape;390;p49"/>
          <p:cNvSpPr txBox="1">
            <a:spLocks noGrp="1"/>
          </p:cNvSpPr>
          <p:nvPr>
            <p:ph type="body" idx="2"/>
          </p:nvPr>
        </p:nvSpPr>
        <p:spPr>
          <a:xfrm>
            <a:off x="5792054" y="1259786"/>
            <a:ext cx="2923500" cy="1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91" name="Google Shape;391;p49"/>
          <p:cNvSpPr txBox="1">
            <a:spLocks noGrp="1"/>
          </p:cNvSpPr>
          <p:nvPr>
            <p:ph type="body" idx="3"/>
          </p:nvPr>
        </p:nvSpPr>
        <p:spPr>
          <a:xfrm>
            <a:off x="5792054" y="1404396"/>
            <a:ext cx="29235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3pPr>
            <a:lvl4pPr marL="182880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4pPr>
            <a:lvl5pPr marL="228600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92" name="Google Shape;392;p49"/>
          <p:cNvSpPr txBox="1">
            <a:spLocks noGrp="1"/>
          </p:cNvSpPr>
          <p:nvPr>
            <p:ph type="body" idx="4"/>
          </p:nvPr>
        </p:nvSpPr>
        <p:spPr>
          <a:xfrm>
            <a:off x="428623" y="1273164"/>
            <a:ext cx="1723200" cy="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 sz="11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marL="137160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93" name="Google Shape;393;p49"/>
          <p:cNvSpPr txBox="1">
            <a:spLocks noGrp="1"/>
          </p:cNvSpPr>
          <p:nvPr>
            <p:ph type="body" idx="5"/>
          </p:nvPr>
        </p:nvSpPr>
        <p:spPr>
          <a:xfrm>
            <a:off x="2594808" y="1952640"/>
            <a:ext cx="28302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94" name="Google Shape;394;p49"/>
          <p:cNvSpPr txBox="1">
            <a:spLocks noGrp="1"/>
          </p:cNvSpPr>
          <p:nvPr>
            <p:ph type="body" idx="6"/>
          </p:nvPr>
        </p:nvSpPr>
        <p:spPr>
          <a:xfrm>
            <a:off x="5792054" y="1952640"/>
            <a:ext cx="2923500" cy="1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95" name="Google Shape;395;p49"/>
          <p:cNvSpPr txBox="1">
            <a:spLocks noGrp="1"/>
          </p:cNvSpPr>
          <p:nvPr>
            <p:ph type="body" idx="7"/>
          </p:nvPr>
        </p:nvSpPr>
        <p:spPr>
          <a:xfrm>
            <a:off x="5792054" y="2097250"/>
            <a:ext cx="29235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3pPr>
            <a:lvl4pPr marL="182880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4pPr>
            <a:lvl5pPr marL="228600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96" name="Google Shape;396;p49"/>
          <p:cNvSpPr txBox="1">
            <a:spLocks noGrp="1"/>
          </p:cNvSpPr>
          <p:nvPr>
            <p:ph type="body" idx="8"/>
          </p:nvPr>
        </p:nvSpPr>
        <p:spPr>
          <a:xfrm>
            <a:off x="428623" y="1948304"/>
            <a:ext cx="1723200" cy="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 sz="11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marL="137160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97" name="Google Shape;397;p49"/>
          <p:cNvSpPr txBox="1">
            <a:spLocks noGrp="1"/>
          </p:cNvSpPr>
          <p:nvPr>
            <p:ph type="body" idx="9"/>
          </p:nvPr>
        </p:nvSpPr>
        <p:spPr>
          <a:xfrm>
            <a:off x="2594808" y="2644764"/>
            <a:ext cx="28302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98" name="Google Shape;398;p49"/>
          <p:cNvSpPr txBox="1">
            <a:spLocks noGrp="1"/>
          </p:cNvSpPr>
          <p:nvPr>
            <p:ph type="body" idx="13"/>
          </p:nvPr>
        </p:nvSpPr>
        <p:spPr>
          <a:xfrm>
            <a:off x="5792054" y="2644764"/>
            <a:ext cx="2923500" cy="1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99" name="Google Shape;399;p49"/>
          <p:cNvSpPr txBox="1">
            <a:spLocks noGrp="1"/>
          </p:cNvSpPr>
          <p:nvPr>
            <p:ph type="body" idx="14"/>
          </p:nvPr>
        </p:nvSpPr>
        <p:spPr>
          <a:xfrm>
            <a:off x="5792054" y="2789374"/>
            <a:ext cx="29235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3pPr>
            <a:lvl4pPr marL="182880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4pPr>
            <a:lvl5pPr marL="228600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00" name="Google Shape;400;p49"/>
          <p:cNvSpPr txBox="1">
            <a:spLocks noGrp="1"/>
          </p:cNvSpPr>
          <p:nvPr>
            <p:ph type="body" idx="15"/>
          </p:nvPr>
        </p:nvSpPr>
        <p:spPr>
          <a:xfrm>
            <a:off x="428623" y="2658142"/>
            <a:ext cx="1723200" cy="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 sz="11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marL="137160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01" name="Google Shape;401;p49"/>
          <p:cNvSpPr txBox="1">
            <a:spLocks noGrp="1"/>
          </p:cNvSpPr>
          <p:nvPr>
            <p:ph type="body" idx="16"/>
          </p:nvPr>
        </p:nvSpPr>
        <p:spPr>
          <a:xfrm>
            <a:off x="2594808" y="3331862"/>
            <a:ext cx="28302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02" name="Google Shape;402;p49"/>
          <p:cNvSpPr txBox="1">
            <a:spLocks noGrp="1"/>
          </p:cNvSpPr>
          <p:nvPr>
            <p:ph type="body" idx="17"/>
          </p:nvPr>
        </p:nvSpPr>
        <p:spPr>
          <a:xfrm>
            <a:off x="5792054" y="3331862"/>
            <a:ext cx="2923500" cy="1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03" name="Google Shape;403;p49"/>
          <p:cNvSpPr txBox="1">
            <a:spLocks noGrp="1"/>
          </p:cNvSpPr>
          <p:nvPr>
            <p:ph type="body" idx="18"/>
          </p:nvPr>
        </p:nvSpPr>
        <p:spPr>
          <a:xfrm>
            <a:off x="5792054" y="3476471"/>
            <a:ext cx="29235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3pPr>
            <a:lvl4pPr marL="182880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4pPr>
            <a:lvl5pPr marL="228600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04" name="Google Shape;404;p49"/>
          <p:cNvSpPr txBox="1">
            <a:spLocks noGrp="1"/>
          </p:cNvSpPr>
          <p:nvPr>
            <p:ph type="body" idx="19"/>
          </p:nvPr>
        </p:nvSpPr>
        <p:spPr>
          <a:xfrm>
            <a:off x="428623" y="3345239"/>
            <a:ext cx="1723200" cy="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 sz="11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marL="137160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05" name="Google Shape;405;p49"/>
          <p:cNvSpPr txBox="1">
            <a:spLocks noGrp="1"/>
          </p:cNvSpPr>
          <p:nvPr>
            <p:ph type="body" idx="20"/>
          </p:nvPr>
        </p:nvSpPr>
        <p:spPr>
          <a:xfrm>
            <a:off x="2594808" y="4038127"/>
            <a:ext cx="28302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06" name="Google Shape;406;p49"/>
          <p:cNvSpPr txBox="1">
            <a:spLocks noGrp="1"/>
          </p:cNvSpPr>
          <p:nvPr>
            <p:ph type="body" idx="21"/>
          </p:nvPr>
        </p:nvSpPr>
        <p:spPr>
          <a:xfrm>
            <a:off x="5792054" y="4038127"/>
            <a:ext cx="2923500" cy="1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07" name="Google Shape;407;p49"/>
          <p:cNvSpPr txBox="1">
            <a:spLocks noGrp="1"/>
          </p:cNvSpPr>
          <p:nvPr>
            <p:ph type="body" idx="22"/>
          </p:nvPr>
        </p:nvSpPr>
        <p:spPr>
          <a:xfrm>
            <a:off x="5792054" y="4182737"/>
            <a:ext cx="29235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3pPr>
            <a:lvl4pPr marL="182880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4pPr>
            <a:lvl5pPr marL="228600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08" name="Google Shape;408;p49"/>
          <p:cNvSpPr txBox="1">
            <a:spLocks noGrp="1"/>
          </p:cNvSpPr>
          <p:nvPr>
            <p:ph type="body" idx="23"/>
          </p:nvPr>
        </p:nvSpPr>
        <p:spPr>
          <a:xfrm>
            <a:off x="428623" y="4051504"/>
            <a:ext cx="1723200" cy="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 sz="11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marL="137160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09" name="Google Shape;409;p49"/>
          <p:cNvSpPr txBox="1">
            <a:spLocks noGrp="1"/>
          </p:cNvSpPr>
          <p:nvPr>
            <p:ph type="ftr" idx="11"/>
          </p:nvPr>
        </p:nvSpPr>
        <p:spPr>
          <a:xfrm>
            <a:off x="4572001" y="4705003"/>
            <a:ext cx="37635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6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49"/>
          <p:cNvSpPr txBox="1">
            <a:spLocks noGrp="1"/>
          </p:cNvSpPr>
          <p:nvPr>
            <p:ph type="sldNum" idx="12"/>
          </p:nvPr>
        </p:nvSpPr>
        <p:spPr>
          <a:xfrm>
            <a:off x="8335587" y="4705003"/>
            <a:ext cx="3798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1" name="Google Shape;411;p49"/>
          <p:cNvSpPr txBox="1">
            <a:spLocks noGrp="1"/>
          </p:cNvSpPr>
          <p:nvPr>
            <p:ph type="title"/>
          </p:nvPr>
        </p:nvSpPr>
        <p:spPr>
          <a:xfrm>
            <a:off x="428626" y="285750"/>
            <a:ext cx="1723200" cy="1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Divider Slide">
  <p:cSld name="Blue Divider Slide">
    <p:bg>
      <p:bgPr>
        <a:solidFill>
          <a:schemeClr val="accent1"/>
        </a:solidFill>
        <a:effectLst/>
      </p:bgPr>
    </p:bg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0"/>
          <p:cNvSpPr txBox="1">
            <a:spLocks noGrp="1"/>
          </p:cNvSpPr>
          <p:nvPr>
            <p:ph type="ctrTitle"/>
          </p:nvPr>
        </p:nvSpPr>
        <p:spPr>
          <a:xfrm>
            <a:off x="428625" y="1207008"/>
            <a:ext cx="8286900" cy="14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500"/>
              <a:buFont typeface="Arial"/>
              <a:buNone/>
              <a:defRPr sz="45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50"/>
          <p:cNvSpPr txBox="1">
            <a:spLocks noGrp="1"/>
          </p:cNvSpPr>
          <p:nvPr>
            <p:ph type="ftr" idx="11"/>
          </p:nvPr>
        </p:nvSpPr>
        <p:spPr>
          <a:xfrm>
            <a:off x="4572001" y="4705003"/>
            <a:ext cx="37635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6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50"/>
          <p:cNvSpPr txBox="1">
            <a:spLocks noGrp="1"/>
          </p:cNvSpPr>
          <p:nvPr>
            <p:ph type="sldNum" idx="12"/>
          </p:nvPr>
        </p:nvSpPr>
        <p:spPr>
          <a:xfrm>
            <a:off x="8335587" y="4705003"/>
            <a:ext cx="3798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Title and Content one Column">
  <p:cSld name="White Title and Content one Column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1"/>
          <p:cNvSpPr txBox="1">
            <a:spLocks noGrp="1"/>
          </p:cNvSpPr>
          <p:nvPr>
            <p:ph type="title"/>
          </p:nvPr>
        </p:nvSpPr>
        <p:spPr>
          <a:xfrm>
            <a:off x="428625" y="298596"/>
            <a:ext cx="8286900" cy="1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51"/>
          <p:cNvSpPr txBox="1">
            <a:spLocks noGrp="1"/>
          </p:cNvSpPr>
          <p:nvPr>
            <p:ph type="body" idx="1"/>
          </p:nvPr>
        </p:nvSpPr>
        <p:spPr>
          <a:xfrm>
            <a:off x="428625" y="2290572"/>
            <a:ext cx="5924100" cy="22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19" name="Google Shape;419;p51"/>
          <p:cNvSpPr txBox="1">
            <a:spLocks noGrp="1"/>
          </p:cNvSpPr>
          <p:nvPr>
            <p:ph type="body" idx="2"/>
          </p:nvPr>
        </p:nvSpPr>
        <p:spPr>
          <a:xfrm>
            <a:off x="428625" y="1207008"/>
            <a:ext cx="5924100" cy="7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20" name="Google Shape;420;p51"/>
          <p:cNvSpPr txBox="1">
            <a:spLocks noGrp="1"/>
          </p:cNvSpPr>
          <p:nvPr>
            <p:ph type="body" idx="3"/>
          </p:nvPr>
        </p:nvSpPr>
        <p:spPr>
          <a:xfrm>
            <a:off x="428625" y="2009394"/>
            <a:ext cx="59241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21" name="Google Shape;421;p51"/>
          <p:cNvSpPr txBox="1">
            <a:spLocks noGrp="1"/>
          </p:cNvSpPr>
          <p:nvPr>
            <p:ph type="ftr" idx="11"/>
          </p:nvPr>
        </p:nvSpPr>
        <p:spPr>
          <a:xfrm>
            <a:off x="4572001" y="4705003"/>
            <a:ext cx="37635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60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51"/>
          <p:cNvSpPr txBox="1">
            <a:spLocks noGrp="1"/>
          </p:cNvSpPr>
          <p:nvPr>
            <p:ph type="sldNum" idx="12"/>
          </p:nvPr>
        </p:nvSpPr>
        <p:spPr>
          <a:xfrm>
            <a:off x="8335587" y="4705003"/>
            <a:ext cx="3798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Title and Content two Column">
  <p:cSld name="White Title and Content two Column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2"/>
          <p:cNvSpPr txBox="1">
            <a:spLocks noGrp="1"/>
          </p:cNvSpPr>
          <p:nvPr>
            <p:ph type="body" idx="1"/>
          </p:nvPr>
        </p:nvSpPr>
        <p:spPr>
          <a:xfrm>
            <a:off x="428625" y="2290572"/>
            <a:ext cx="3878700" cy="22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25" name="Google Shape;425;p52"/>
          <p:cNvSpPr txBox="1">
            <a:spLocks noGrp="1"/>
          </p:cNvSpPr>
          <p:nvPr>
            <p:ph type="body" idx="2"/>
          </p:nvPr>
        </p:nvSpPr>
        <p:spPr>
          <a:xfrm>
            <a:off x="428624" y="1207008"/>
            <a:ext cx="8276100" cy="7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26" name="Google Shape;426;p52"/>
          <p:cNvSpPr txBox="1">
            <a:spLocks noGrp="1"/>
          </p:cNvSpPr>
          <p:nvPr>
            <p:ph type="body" idx="3"/>
          </p:nvPr>
        </p:nvSpPr>
        <p:spPr>
          <a:xfrm>
            <a:off x="4826167" y="2290572"/>
            <a:ext cx="3878700" cy="22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27" name="Google Shape;427;p52"/>
          <p:cNvSpPr txBox="1">
            <a:spLocks noGrp="1"/>
          </p:cNvSpPr>
          <p:nvPr>
            <p:ph type="body" idx="4"/>
          </p:nvPr>
        </p:nvSpPr>
        <p:spPr>
          <a:xfrm>
            <a:off x="428625" y="2009394"/>
            <a:ext cx="38787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28" name="Google Shape;428;p52"/>
          <p:cNvSpPr txBox="1">
            <a:spLocks noGrp="1"/>
          </p:cNvSpPr>
          <p:nvPr>
            <p:ph type="body" idx="5"/>
          </p:nvPr>
        </p:nvSpPr>
        <p:spPr>
          <a:xfrm>
            <a:off x="4806071" y="2009394"/>
            <a:ext cx="38787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29" name="Google Shape;429;p52"/>
          <p:cNvSpPr txBox="1">
            <a:spLocks noGrp="1"/>
          </p:cNvSpPr>
          <p:nvPr>
            <p:ph type="ftr" idx="11"/>
          </p:nvPr>
        </p:nvSpPr>
        <p:spPr>
          <a:xfrm>
            <a:off x="4806071" y="4705003"/>
            <a:ext cx="35295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60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52"/>
          <p:cNvSpPr txBox="1">
            <a:spLocks noGrp="1"/>
          </p:cNvSpPr>
          <p:nvPr>
            <p:ph type="sldNum" idx="12"/>
          </p:nvPr>
        </p:nvSpPr>
        <p:spPr>
          <a:xfrm>
            <a:off x="8335587" y="4705003"/>
            <a:ext cx="3798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1" name="Google Shape;431;p52"/>
          <p:cNvSpPr txBox="1">
            <a:spLocks noGrp="1"/>
          </p:cNvSpPr>
          <p:nvPr>
            <p:ph type="title"/>
          </p:nvPr>
        </p:nvSpPr>
        <p:spPr>
          <a:xfrm>
            <a:off x="428625" y="298596"/>
            <a:ext cx="3878700" cy="1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ellow Title and Content two Column">
  <p:cSld name="Yellow Title and Content two Column">
    <p:bg>
      <p:bgPr>
        <a:solidFill>
          <a:schemeClr val="lt1"/>
        </a:solidFill>
        <a:effectLst/>
      </p:bgPr>
    </p:bg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4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54"/>
          <p:cNvSpPr txBox="1">
            <a:spLocks noGrp="1"/>
          </p:cNvSpPr>
          <p:nvPr>
            <p:ph type="body" idx="1"/>
          </p:nvPr>
        </p:nvSpPr>
        <p:spPr>
          <a:xfrm>
            <a:off x="428625" y="2290572"/>
            <a:ext cx="3878700" cy="22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44" name="Google Shape;444;p54"/>
          <p:cNvSpPr txBox="1">
            <a:spLocks noGrp="1"/>
          </p:cNvSpPr>
          <p:nvPr>
            <p:ph type="body" idx="2"/>
          </p:nvPr>
        </p:nvSpPr>
        <p:spPr>
          <a:xfrm>
            <a:off x="428625" y="1207008"/>
            <a:ext cx="3878700" cy="7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45" name="Google Shape;445;p54"/>
          <p:cNvSpPr txBox="1">
            <a:spLocks noGrp="1"/>
          </p:cNvSpPr>
          <p:nvPr>
            <p:ph type="body" idx="3"/>
          </p:nvPr>
        </p:nvSpPr>
        <p:spPr>
          <a:xfrm>
            <a:off x="4826167" y="2290572"/>
            <a:ext cx="3878700" cy="22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46" name="Google Shape;446;p54"/>
          <p:cNvSpPr txBox="1">
            <a:spLocks noGrp="1"/>
          </p:cNvSpPr>
          <p:nvPr>
            <p:ph type="body" idx="4"/>
          </p:nvPr>
        </p:nvSpPr>
        <p:spPr>
          <a:xfrm>
            <a:off x="428625" y="2009394"/>
            <a:ext cx="38787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47" name="Google Shape;447;p54"/>
          <p:cNvSpPr txBox="1">
            <a:spLocks noGrp="1"/>
          </p:cNvSpPr>
          <p:nvPr>
            <p:ph type="body" idx="5"/>
          </p:nvPr>
        </p:nvSpPr>
        <p:spPr>
          <a:xfrm>
            <a:off x="4806071" y="2009394"/>
            <a:ext cx="38787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48" name="Google Shape;448;p54"/>
          <p:cNvSpPr txBox="1">
            <a:spLocks noGrp="1"/>
          </p:cNvSpPr>
          <p:nvPr>
            <p:ph type="ftr" idx="11"/>
          </p:nvPr>
        </p:nvSpPr>
        <p:spPr>
          <a:xfrm>
            <a:off x="4806071" y="4705003"/>
            <a:ext cx="35295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60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54"/>
          <p:cNvSpPr txBox="1">
            <a:spLocks noGrp="1"/>
          </p:cNvSpPr>
          <p:nvPr>
            <p:ph type="sldNum" idx="12"/>
          </p:nvPr>
        </p:nvSpPr>
        <p:spPr>
          <a:xfrm>
            <a:off x="8335587" y="4705003"/>
            <a:ext cx="3798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0" name="Google Shape;450;p54"/>
          <p:cNvSpPr txBox="1">
            <a:spLocks noGrp="1"/>
          </p:cNvSpPr>
          <p:nvPr>
            <p:ph type="title"/>
          </p:nvPr>
        </p:nvSpPr>
        <p:spPr>
          <a:xfrm>
            <a:off x="428625" y="298596"/>
            <a:ext cx="3878700" cy="1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ange Title and Content two Column">
  <p:cSld name="Orange Title and Content two Column">
    <p:bg>
      <p:bgPr>
        <a:solidFill>
          <a:schemeClr val="lt1"/>
        </a:solidFill>
        <a:effectLst/>
      </p:bgPr>
    </p:bg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5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89B7D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55"/>
          <p:cNvSpPr txBox="1">
            <a:spLocks noGrp="1"/>
          </p:cNvSpPr>
          <p:nvPr>
            <p:ph type="body" idx="1"/>
          </p:nvPr>
        </p:nvSpPr>
        <p:spPr>
          <a:xfrm>
            <a:off x="428625" y="2290572"/>
            <a:ext cx="3878700" cy="22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54" name="Google Shape;454;p55"/>
          <p:cNvSpPr txBox="1">
            <a:spLocks noGrp="1"/>
          </p:cNvSpPr>
          <p:nvPr>
            <p:ph type="body" idx="2"/>
          </p:nvPr>
        </p:nvSpPr>
        <p:spPr>
          <a:xfrm>
            <a:off x="428625" y="1207008"/>
            <a:ext cx="3878700" cy="7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55" name="Google Shape;455;p55"/>
          <p:cNvSpPr txBox="1">
            <a:spLocks noGrp="1"/>
          </p:cNvSpPr>
          <p:nvPr>
            <p:ph type="body" idx="3"/>
          </p:nvPr>
        </p:nvSpPr>
        <p:spPr>
          <a:xfrm>
            <a:off x="4826167" y="2290572"/>
            <a:ext cx="3878700" cy="22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56" name="Google Shape;456;p55"/>
          <p:cNvSpPr txBox="1">
            <a:spLocks noGrp="1"/>
          </p:cNvSpPr>
          <p:nvPr>
            <p:ph type="body" idx="4"/>
          </p:nvPr>
        </p:nvSpPr>
        <p:spPr>
          <a:xfrm>
            <a:off x="428625" y="2009394"/>
            <a:ext cx="38787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15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57" name="Google Shape;457;p55"/>
          <p:cNvSpPr txBox="1">
            <a:spLocks noGrp="1"/>
          </p:cNvSpPr>
          <p:nvPr>
            <p:ph type="body" idx="5"/>
          </p:nvPr>
        </p:nvSpPr>
        <p:spPr>
          <a:xfrm>
            <a:off x="4806071" y="2009394"/>
            <a:ext cx="38787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58" name="Google Shape;458;p55"/>
          <p:cNvSpPr txBox="1">
            <a:spLocks noGrp="1"/>
          </p:cNvSpPr>
          <p:nvPr>
            <p:ph type="ftr" idx="11"/>
          </p:nvPr>
        </p:nvSpPr>
        <p:spPr>
          <a:xfrm>
            <a:off x="4806071" y="4705003"/>
            <a:ext cx="35295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60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55"/>
          <p:cNvSpPr txBox="1">
            <a:spLocks noGrp="1"/>
          </p:cNvSpPr>
          <p:nvPr>
            <p:ph type="sldNum" idx="12"/>
          </p:nvPr>
        </p:nvSpPr>
        <p:spPr>
          <a:xfrm>
            <a:off x="8335587" y="4705003"/>
            <a:ext cx="3798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0" name="Google Shape;460;p55"/>
          <p:cNvSpPr txBox="1">
            <a:spLocks noGrp="1"/>
          </p:cNvSpPr>
          <p:nvPr>
            <p:ph type="title"/>
          </p:nvPr>
        </p:nvSpPr>
        <p:spPr>
          <a:xfrm>
            <a:off x="428625" y="298596"/>
            <a:ext cx="3878700" cy="1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Title and Content one Column">
  <p:cSld name="Picture Title and Content one Column">
    <p:bg>
      <p:bgPr>
        <a:solidFill>
          <a:schemeClr val="lt1"/>
        </a:solidFill>
        <a:effectLst/>
      </p:bgPr>
    </p:bg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56"/>
          <p:cNvSpPr txBox="1">
            <a:spLocks noGrp="1"/>
          </p:cNvSpPr>
          <p:nvPr>
            <p:ph type="body" idx="1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63" name="Google Shape;463;p56"/>
          <p:cNvSpPr txBox="1">
            <a:spLocks noGrp="1"/>
          </p:cNvSpPr>
          <p:nvPr>
            <p:ph type="body" idx="2"/>
          </p:nvPr>
        </p:nvSpPr>
        <p:spPr>
          <a:xfrm>
            <a:off x="428625" y="2290572"/>
            <a:ext cx="3878700" cy="22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64" name="Google Shape;464;p56"/>
          <p:cNvSpPr txBox="1">
            <a:spLocks noGrp="1"/>
          </p:cNvSpPr>
          <p:nvPr>
            <p:ph type="body" idx="3"/>
          </p:nvPr>
        </p:nvSpPr>
        <p:spPr>
          <a:xfrm>
            <a:off x="428625" y="1207008"/>
            <a:ext cx="3878700" cy="7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65" name="Google Shape;465;p56"/>
          <p:cNvSpPr txBox="1">
            <a:spLocks noGrp="1"/>
          </p:cNvSpPr>
          <p:nvPr>
            <p:ph type="body" idx="4"/>
          </p:nvPr>
        </p:nvSpPr>
        <p:spPr>
          <a:xfrm>
            <a:off x="428625" y="2009394"/>
            <a:ext cx="38787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66" name="Google Shape;466;p56"/>
          <p:cNvSpPr txBox="1">
            <a:spLocks noGrp="1"/>
          </p:cNvSpPr>
          <p:nvPr>
            <p:ph type="ftr" idx="11"/>
          </p:nvPr>
        </p:nvSpPr>
        <p:spPr>
          <a:xfrm>
            <a:off x="4832747" y="4705003"/>
            <a:ext cx="35028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60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56"/>
          <p:cNvSpPr txBox="1">
            <a:spLocks noGrp="1"/>
          </p:cNvSpPr>
          <p:nvPr>
            <p:ph type="sldNum" idx="12"/>
          </p:nvPr>
        </p:nvSpPr>
        <p:spPr>
          <a:xfrm>
            <a:off x="8361898" y="4705003"/>
            <a:ext cx="3534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8" name="Google Shape;468;p56"/>
          <p:cNvSpPr txBox="1">
            <a:spLocks noGrp="1"/>
          </p:cNvSpPr>
          <p:nvPr>
            <p:ph type="title"/>
          </p:nvPr>
        </p:nvSpPr>
        <p:spPr>
          <a:xfrm>
            <a:off x="428625" y="298596"/>
            <a:ext cx="3878700" cy="1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bg>
      <p:bgPr>
        <a:solidFill>
          <a:srgbClr val="EFEAE8"/>
        </a:solidFill>
        <a:effectLst/>
      </p:bgPr>
    </p:bg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Google Shape;476;p58"/>
          <p:cNvPicPr preferRelativeResize="0"/>
          <p:nvPr/>
        </p:nvPicPr>
        <p:blipFill rotWithShape="1">
          <a:blip r:embed="rId2">
            <a:alphaModFix/>
          </a:blip>
          <a:srcRect l="-1306" t="-5227" r="-1584" b="-3907"/>
          <a:stretch/>
        </p:blipFill>
        <p:spPr>
          <a:xfrm>
            <a:off x="320041" y="2571750"/>
            <a:ext cx="8526780" cy="2411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ellow Agenda Slide">
  <p:cSld name="Yellow Agenda Slid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/>
          <p:nvPr/>
        </p:nvSpPr>
        <p:spPr>
          <a:xfrm>
            <a:off x="0" y="0"/>
            <a:ext cx="2350273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7"/>
          <p:cNvSpPr txBox="1">
            <a:spLocks noGrp="1"/>
          </p:cNvSpPr>
          <p:nvPr>
            <p:ph type="title"/>
          </p:nvPr>
        </p:nvSpPr>
        <p:spPr>
          <a:xfrm>
            <a:off x="428626" y="285750"/>
            <a:ext cx="1723368" cy="177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1"/>
          </p:nvPr>
        </p:nvSpPr>
        <p:spPr>
          <a:xfrm>
            <a:off x="2594808" y="1259786"/>
            <a:ext cx="2830107" cy="324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2"/>
          </p:nvPr>
        </p:nvSpPr>
        <p:spPr>
          <a:xfrm>
            <a:off x="5792054" y="1259786"/>
            <a:ext cx="2923321" cy="111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3"/>
          </p:nvPr>
        </p:nvSpPr>
        <p:spPr>
          <a:xfrm>
            <a:off x="5792054" y="1404396"/>
            <a:ext cx="2923321" cy="270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1pPr>
            <a:lvl2pPr marL="914400" lvl="1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2pPr>
            <a:lvl3pPr marL="1371600" lvl="2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3pPr>
            <a:lvl4pPr marL="1828800" lvl="3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4"/>
          </p:nvPr>
        </p:nvSpPr>
        <p:spPr>
          <a:xfrm>
            <a:off x="428623" y="1273164"/>
            <a:ext cx="1723369" cy="148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marL="914400" lvl="1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marL="1371600" lvl="2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5"/>
          </p:nvPr>
        </p:nvSpPr>
        <p:spPr>
          <a:xfrm>
            <a:off x="2594808" y="1952640"/>
            <a:ext cx="2830107" cy="324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6"/>
          </p:nvPr>
        </p:nvSpPr>
        <p:spPr>
          <a:xfrm>
            <a:off x="5792054" y="1952640"/>
            <a:ext cx="2923321" cy="111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7"/>
          </p:nvPr>
        </p:nvSpPr>
        <p:spPr>
          <a:xfrm>
            <a:off x="5792054" y="2097250"/>
            <a:ext cx="2923321" cy="270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1pPr>
            <a:lvl2pPr marL="914400" lvl="1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2pPr>
            <a:lvl3pPr marL="1371600" lvl="2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3pPr>
            <a:lvl4pPr marL="1828800" lvl="3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8"/>
          </p:nvPr>
        </p:nvSpPr>
        <p:spPr>
          <a:xfrm>
            <a:off x="428623" y="1948304"/>
            <a:ext cx="1723369" cy="148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marL="914400" lvl="1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marL="1371600" lvl="2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9"/>
          </p:nvPr>
        </p:nvSpPr>
        <p:spPr>
          <a:xfrm>
            <a:off x="2594808" y="2644764"/>
            <a:ext cx="2830107" cy="324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3"/>
          </p:nvPr>
        </p:nvSpPr>
        <p:spPr>
          <a:xfrm>
            <a:off x="5792054" y="2644764"/>
            <a:ext cx="2923321" cy="111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4"/>
          </p:nvPr>
        </p:nvSpPr>
        <p:spPr>
          <a:xfrm>
            <a:off x="5792054" y="2789374"/>
            <a:ext cx="2923321" cy="270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1pPr>
            <a:lvl2pPr marL="914400" lvl="1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2pPr>
            <a:lvl3pPr marL="1371600" lvl="2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3pPr>
            <a:lvl4pPr marL="1828800" lvl="3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5"/>
          </p:nvPr>
        </p:nvSpPr>
        <p:spPr>
          <a:xfrm>
            <a:off x="428623" y="2658142"/>
            <a:ext cx="1723369" cy="148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marL="914400" lvl="1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marL="1371600" lvl="2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6"/>
          </p:nvPr>
        </p:nvSpPr>
        <p:spPr>
          <a:xfrm>
            <a:off x="2594808" y="3331862"/>
            <a:ext cx="2830107" cy="324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7"/>
          </p:nvPr>
        </p:nvSpPr>
        <p:spPr>
          <a:xfrm>
            <a:off x="5792054" y="3331862"/>
            <a:ext cx="2923321" cy="111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8"/>
          </p:nvPr>
        </p:nvSpPr>
        <p:spPr>
          <a:xfrm>
            <a:off x="5792054" y="3476471"/>
            <a:ext cx="2923321" cy="270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1pPr>
            <a:lvl2pPr marL="914400" lvl="1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2pPr>
            <a:lvl3pPr marL="1371600" lvl="2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3pPr>
            <a:lvl4pPr marL="1828800" lvl="3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9"/>
          </p:nvPr>
        </p:nvSpPr>
        <p:spPr>
          <a:xfrm>
            <a:off x="428623" y="3345239"/>
            <a:ext cx="1723369" cy="148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marL="914400" lvl="1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marL="1371600" lvl="2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20"/>
          </p:nvPr>
        </p:nvSpPr>
        <p:spPr>
          <a:xfrm>
            <a:off x="2594808" y="4038127"/>
            <a:ext cx="2830107" cy="324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21"/>
          </p:nvPr>
        </p:nvSpPr>
        <p:spPr>
          <a:xfrm>
            <a:off x="5792054" y="4038127"/>
            <a:ext cx="2923321" cy="111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22"/>
          </p:nvPr>
        </p:nvSpPr>
        <p:spPr>
          <a:xfrm>
            <a:off x="5792054" y="4182737"/>
            <a:ext cx="2923321" cy="270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1pPr>
            <a:lvl2pPr marL="914400" lvl="1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2pPr>
            <a:lvl3pPr marL="1371600" lvl="2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3pPr>
            <a:lvl4pPr marL="1828800" lvl="3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23"/>
          </p:nvPr>
        </p:nvSpPr>
        <p:spPr>
          <a:xfrm>
            <a:off x="428623" y="4051504"/>
            <a:ext cx="1723369" cy="148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marL="914400" lvl="1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marL="1371600" lvl="2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ftr" idx="11"/>
          </p:nvPr>
        </p:nvSpPr>
        <p:spPr>
          <a:xfrm>
            <a:off x="4572001" y="4705003"/>
            <a:ext cx="3763587" cy="175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8335587" y="4705003"/>
            <a:ext cx="379788" cy="175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y Cover Slide" type="title">
  <p:cSld name="TITLE">
    <p:bg>
      <p:bgPr>
        <a:solidFill>
          <a:schemeClr val="accent5"/>
        </a:solidFill>
        <a:effectLst/>
      </p:bgPr>
    </p:bg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59"/>
          <p:cNvSpPr txBox="1">
            <a:spLocks noGrp="1"/>
          </p:cNvSpPr>
          <p:nvPr>
            <p:ph type="ctrTitle"/>
          </p:nvPr>
        </p:nvSpPr>
        <p:spPr>
          <a:xfrm>
            <a:off x="428625" y="1207008"/>
            <a:ext cx="8286900" cy="14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59"/>
          <p:cNvSpPr txBox="1">
            <a:spLocks noGrp="1"/>
          </p:cNvSpPr>
          <p:nvPr>
            <p:ph type="subTitle" idx="1"/>
          </p:nvPr>
        </p:nvSpPr>
        <p:spPr>
          <a:xfrm>
            <a:off x="428625" y="3547599"/>
            <a:ext cx="82869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0" i="0"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480" name="Google Shape;480;p59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889" y="285750"/>
            <a:ext cx="785813" cy="2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59"/>
          <p:cNvSpPr txBox="1">
            <a:spLocks noGrp="1"/>
          </p:cNvSpPr>
          <p:nvPr>
            <p:ph type="ftr" idx="11"/>
          </p:nvPr>
        </p:nvSpPr>
        <p:spPr>
          <a:xfrm>
            <a:off x="4572001" y="4705003"/>
            <a:ext cx="37635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6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59"/>
          <p:cNvSpPr txBox="1">
            <a:spLocks noGrp="1"/>
          </p:cNvSpPr>
          <p:nvPr>
            <p:ph type="sldNum" idx="12"/>
          </p:nvPr>
        </p:nvSpPr>
        <p:spPr>
          <a:xfrm>
            <a:off x="8335587" y="4705003"/>
            <a:ext cx="3798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Cover Slide">
  <p:cSld name="Picture Cover Slide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6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85" name="Google Shape;485;p60"/>
          <p:cNvSpPr txBox="1">
            <a:spLocks noGrp="1"/>
          </p:cNvSpPr>
          <p:nvPr>
            <p:ph type="ctrTitle"/>
          </p:nvPr>
        </p:nvSpPr>
        <p:spPr>
          <a:xfrm>
            <a:off x="428625" y="1208314"/>
            <a:ext cx="8286900" cy="14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60"/>
          <p:cNvSpPr txBox="1">
            <a:spLocks noGrp="1"/>
          </p:cNvSpPr>
          <p:nvPr>
            <p:ph type="subTitle" idx="1"/>
          </p:nvPr>
        </p:nvSpPr>
        <p:spPr>
          <a:xfrm>
            <a:off x="428625" y="3547599"/>
            <a:ext cx="82869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0" i="0"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487" name="Google Shape;487;p60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889" y="285750"/>
            <a:ext cx="785813" cy="2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60"/>
          <p:cNvSpPr txBox="1">
            <a:spLocks noGrp="1"/>
          </p:cNvSpPr>
          <p:nvPr>
            <p:ph type="ftr" idx="11"/>
          </p:nvPr>
        </p:nvSpPr>
        <p:spPr>
          <a:xfrm>
            <a:off x="4572001" y="4705003"/>
            <a:ext cx="37635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6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60"/>
          <p:cNvSpPr txBox="1">
            <a:spLocks noGrp="1"/>
          </p:cNvSpPr>
          <p:nvPr>
            <p:ph type="sldNum" idx="12"/>
          </p:nvPr>
        </p:nvSpPr>
        <p:spPr>
          <a:xfrm>
            <a:off x="8335587" y="4705003"/>
            <a:ext cx="3798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ellow Divide Slide">
  <p:cSld name="Yellow Divide Slide">
    <p:bg>
      <p:bgPr>
        <a:solidFill>
          <a:schemeClr val="accent3"/>
        </a:solidFill>
        <a:effectLst/>
      </p:bgPr>
    </p:bg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61"/>
          <p:cNvSpPr txBox="1">
            <a:spLocks noGrp="1"/>
          </p:cNvSpPr>
          <p:nvPr>
            <p:ph type="ctrTitle"/>
          </p:nvPr>
        </p:nvSpPr>
        <p:spPr>
          <a:xfrm>
            <a:off x="428625" y="1207008"/>
            <a:ext cx="8286900" cy="14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92" name="Google Shape;492;p61"/>
          <p:cNvSpPr txBox="1">
            <a:spLocks noGrp="1"/>
          </p:cNvSpPr>
          <p:nvPr>
            <p:ph type="ftr" idx="11"/>
          </p:nvPr>
        </p:nvSpPr>
        <p:spPr>
          <a:xfrm>
            <a:off x="4572001" y="4705003"/>
            <a:ext cx="37635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6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61"/>
          <p:cNvSpPr txBox="1">
            <a:spLocks noGrp="1"/>
          </p:cNvSpPr>
          <p:nvPr>
            <p:ph type="sldNum" idx="12"/>
          </p:nvPr>
        </p:nvSpPr>
        <p:spPr>
          <a:xfrm>
            <a:off x="8335587" y="4705003"/>
            <a:ext cx="3798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ellow Agenda Slide">
  <p:cSld name="Yellow Agenda Slide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62"/>
          <p:cNvSpPr/>
          <p:nvPr/>
        </p:nvSpPr>
        <p:spPr>
          <a:xfrm>
            <a:off x="0" y="0"/>
            <a:ext cx="23505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62"/>
          <p:cNvSpPr txBox="1">
            <a:spLocks noGrp="1"/>
          </p:cNvSpPr>
          <p:nvPr>
            <p:ph type="title"/>
          </p:nvPr>
        </p:nvSpPr>
        <p:spPr>
          <a:xfrm>
            <a:off x="428626" y="285750"/>
            <a:ext cx="1723200" cy="1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97" name="Google Shape;497;p62"/>
          <p:cNvSpPr txBox="1">
            <a:spLocks noGrp="1"/>
          </p:cNvSpPr>
          <p:nvPr>
            <p:ph type="body" idx="1"/>
          </p:nvPr>
        </p:nvSpPr>
        <p:spPr>
          <a:xfrm>
            <a:off x="2594808" y="1259786"/>
            <a:ext cx="28302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98" name="Google Shape;498;p62"/>
          <p:cNvSpPr txBox="1">
            <a:spLocks noGrp="1"/>
          </p:cNvSpPr>
          <p:nvPr>
            <p:ph type="body" idx="2"/>
          </p:nvPr>
        </p:nvSpPr>
        <p:spPr>
          <a:xfrm>
            <a:off x="5792054" y="1259786"/>
            <a:ext cx="2923500" cy="1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99" name="Google Shape;499;p62"/>
          <p:cNvSpPr txBox="1">
            <a:spLocks noGrp="1"/>
          </p:cNvSpPr>
          <p:nvPr>
            <p:ph type="body" idx="3"/>
          </p:nvPr>
        </p:nvSpPr>
        <p:spPr>
          <a:xfrm>
            <a:off x="5792054" y="1404396"/>
            <a:ext cx="29235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3pPr>
            <a:lvl4pPr marL="182880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4pPr>
            <a:lvl5pPr marL="228600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00" name="Google Shape;500;p62"/>
          <p:cNvSpPr txBox="1">
            <a:spLocks noGrp="1"/>
          </p:cNvSpPr>
          <p:nvPr>
            <p:ph type="body" idx="4"/>
          </p:nvPr>
        </p:nvSpPr>
        <p:spPr>
          <a:xfrm>
            <a:off x="428623" y="1273164"/>
            <a:ext cx="1723200" cy="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marL="137160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01" name="Google Shape;501;p62"/>
          <p:cNvSpPr txBox="1">
            <a:spLocks noGrp="1"/>
          </p:cNvSpPr>
          <p:nvPr>
            <p:ph type="body" idx="5"/>
          </p:nvPr>
        </p:nvSpPr>
        <p:spPr>
          <a:xfrm>
            <a:off x="2594808" y="1952640"/>
            <a:ext cx="28302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02" name="Google Shape;502;p62"/>
          <p:cNvSpPr txBox="1">
            <a:spLocks noGrp="1"/>
          </p:cNvSpPr>
          <p:nvPr>
            <p:ph type="body" idx="6"/>
          </p:nvPr>
        </p:nvSpPr>
        <p:spPr>
          <a:xfrm>
            <a:off x="5792054" y="1952640"/>
            <a:ext cx="2923500" cy="1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03" name="Google Shape;503;p62"/>
          <p:cNvSpPr txBox="1">
            <a:spLocks noGrp="1"/>
          </p:cNvSpPr>
          <p:nvPr>
            <p:ph type="body" idx="7"/>
          </p:nvPr>
        </p:nvSpPr>
        <p:spPr>
          <a:xfrm>
            <a:off x="5792054" y="2097250"/>
            <a:ext cx="29235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3pPr>
            <a:lvl4pPr marL="182880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4pPr>
            <a:lvl5pPr marL="228600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04" name="Google Shape;504;p62"/>
          <p:cNvSpPr txBox="1">
            <a:spLocks noGrp="1"/>
          </p:cNvSpPr>
          <p:nvPr>
            <p:ph type="body" idx="8"/>
          </p:nvPr>
        </p:nvSpPr>
        <p:spPr>
          <a:xfrm>
            <a:off x="428623" y="1948304"/>
            <a:ext cx="1723200" cy="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marL="137160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05" name="Google Shape;505;p62"/>
          <p:cNvSpPr txBox="1">
            <a:spLocks noGrp="1"/>
          </p:cNvSpPr>
          <p:nvPr>
            <p:ph type="body" idx="9"/>
          </p:nvPr>
        </p:nvSpPr>
        <p:spPr>
          <a:xfrm>
            <a:off x="2594808" y="2644764"/>
            <a:ext cx="28302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06" name="Google Shape;506;p62"/>
          <p:cNvSpPr txBox="1">
            <a:spLocks noGrp="1"/>
          </p:cNvSpPr>
          <p:nvPr>
            <p:ph type="body" idx="13"/>
          </p:nvPr>
        </p:nvSpPr>
        <p:spPr>
          <a:xfrm>
            <a:off x="5792054" y="2644764"/>
            <a:ext cx="2923500" cy="1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07" name="Google Shape;507;p62"/>
          <p:cNvSpPr txBox="1">
            <a:spLocks noGrp="1"/>
          </p:cNvSpPr>
          <p:nvPr>
            <p:ph type="body" idx="14"/>
          </p:nvPr>
        </p:nvSpPr>
        <p:spPr>
          <a:xfrm>
            <a:off x="5792054" y="2789374"/>
            <a:ext cx="29235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3pPr>
            <a:lvl4pPr marL="182880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4pPr>
            <a:lvl5pPr marL="228600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08" name="Google Shape;508;p62"/>
          <p:cNvSpPr txBox="1">
            <a:spLocks noGrp="1"/>
          </p:cNvSpPr>
          <p:nvPr>
            <p:ph type="body" idx="15"/>
          </p:nvPr>
        </p:nvSpPr>
        <p:spPr>
          <a:xfrm>
            <a:off x="428623" y="2658142"/>
            <a:ext cx="1723200" cy="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marL="137160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09" name="Google Shape;509;p62"/>
          <p:cNvSpPr txBox="1">
            <a:spLocks noGrp="1"/>
          </p:cNvSpPr>
          <p:nvPr>
            <p:ph type="body" idx="16"/>
          </p:nvPr>
        </p:nvSpPr>
        <p:spPr>
          <a:xfrm>
            <a:off x="2594808" y="3331862"/>
            <a:ext cx="28302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10" name="Google Shape;510;p62"/>
          <p:cNvSpPr txBox="1">
            <a:spLocks noGrp="1"/>
          </p:cNvSpPr>
          <p:nvPr>
            <p:ph type="body" idx="17"/>
          </p:nvPr>
        </p:nvSpPr>
        <p:spPr>
          <a:xfrm>
            <a:off x="5792054" y="3331862"/>
            <a:ext cx="2923500" cy="1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11" name="Google Shape;511;p62"/>
          <p:cNvSpPr txBox="1">
            <a:spLocks noGrp="1"/>
          </p:cNvSpPr>
          <p:nvPr>
            <p:ph type="body" idx="18"/>
          </p:nvPr>
        </p:nvSpPr>
        <p:spPr>
          <a:xfrm>
            <a:off x="5792054" y="3476471"/>
            <a:ext cx="29235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3pPr>
            <a:lvl4pPr marL="182880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4pPr>
            <a:lvl5pPr marL="228600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12" name="Google Shape;512;p62"/>
          <p:cNvSpPr txBox="1">
            <a:spLocks noGrp="1"/>
          </p:cNvSpPr>
          <p:nvPr>
            <p:ph type="body" idx="19"/>
          </p:nvPr>
        </p:nvSpPr>
        <p:spPr>
          <a:xfrm>
            <a:off x="428623" y="3345239"/>
            <a:ext cx="1723200" cy="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marL="137160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13" name="Google Shape;513;p62"/>
          <p:cNvSpPr txBox="1">
            <a:spLocks noGrp="1"/>
          </p:cNvSpPr>
          <p:nvPr>
            <p:ph type="body" idx="20"/>
          </p:nvPr>
        </p:nvSpPr>
        <p:spPr>
          <a:xfrm>
            <a:off x="2594808" y="4038127"/>
            <a:ext cx="28302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14" name="Google Shape;514;p62"/>
          <p:cNvSpPr txBox="1">
            <a:spLocks noGrp="1"/>
          </p:cNvSpPr>
          <p:nvPr>
            <p:ph type="body" idx="21"/>
          </p:nvPr>
        </p:nvSpPr>
        <p:spPr>
          <a:xfrm>
            <a:off x="5792054" y="4038127"/>
            <a:ext cx="2923500" cy="1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15" name="Google Shape;515;p62"/>
          <p:cNvSpPr txBox="1">
            <a:spLocks noGrp="1"/>
          </p:cNvSpPr>
          <p:nvPr>
            <p:ph type="body" idx="22"/>
          </p:nvPr>
        </p:nvSpPr>
        <p:spPr>
          <a:xfrm>
            <a:off x="5792054" y="4182737"/>
            <a:ext cx="29235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3pPr>
            <a:lvl4pPr marL="182880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4pPr>
            <a:lvl5pPr marL="228600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16" name="Google Shape;516;p62"/>
          <p:cNvSpPr txBox="1">
            <a:spLocks noGrp="1"/>
          </p:cNvSpPr>
          <p:nvPr>
            <p:ph type="body" idx="23"/>
          </p:nvPr>
        </p:nvSpPr>
        <p:spPr>
          <a:xfrm>
            <a:off x="428623" y="4051504"/>
            <a:ext cx="1723200" cy="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marL="137160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17" name="Google Shape;517;p62"/>
          <p:cNvSpPr txBox="1">
            <a:spLocks noGrp="1"/>
          </p:cNvSpPr>
          <p:nvPr>
            <p:ph type="ftr" idx="11"/>
          </p:nvPr>
        </p:nvSpPr>
        <p:spPr>
          <a:xfrm>
            <a:off x="4572001" y="4705003"/>
            <a:ext cx="37635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6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62"/>
          <p:cNvSpPr txBox="1">
            <a:spLocks noGrp="1"/>
          </p:cNvSpPr>
          <p:nvPr>
            <p:ph type="sldNum" idx="12"/>
          </p:nvPr>
        </p:nvSpPr>
        <p:spPr>
          <a:xfrm>
            <a:off x="8335587" y="4705003"/>
            <a:ext cx="3798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ange Divider Slide">
  <p:cSld name="Orange Divider Slide">
    <p:bg>
      <p:bgPr>
        <a:solidFill>
          <a:schemeClr val="accent4"/>
        </a:solidFill>
        <a:effectLst/>
      </p:bgPr>
    </p:bg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63"/>
          <p:cNvSpPr txBox="1">
            <a:spLocks noGrp="1"/>
          </p:cNvSpPr>
          <p:nvPr>
            <p:ph type="ctrTitle"/>
          </p:nvPr>
        </p:nvSpPr>
        <p:spPr>
          <a:xfrm>
            <a:off x="428625" y="1207008"/>
            <a:ext cx="8286900" cy="14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500"/>
              <a:buFont typeface="Arial"/>
              <a:buNone/>
              <a:defRPr sz="45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1" name="Google Shape;521;p63"/>
          <p:cNvSpPr txBox="1">
            <a:spLocks noGrp="1"/>
          </p:cNvSpPr>
          <p:nvPr>
            <p:ph type="ftr" idx="11"/>
          </p:nvPr>
        </p:nvSpPr>
        <p:spPr>
          <a:xfrm>
            <a:off x="4572001" y="4705003"/>
            <a:ext cx="37635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6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63"/>
          <p:cNvSpPr txBox="1">
            <a:spLocks noGrp="1"/>
          </p:cNvSpPr>
          <p:nvPr>
            <p:ph type="sldNum" idx="12"/>
          </p:nvPr>
        </p:nvSpPr>
        <p:spPr>
          <a:xfrm>
            <a:off x="8335587" y="4705003"/>
            <a:ext cx="3798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ange Agenda Slide">
  <p:cSld name="Orange Agenda Slide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64"/>
          <p:cNvSpPr/>
          <p:nvPr/>
        </p:nvSpPr>
        <p:spPr>
          <a:xfrm>
            <a:off x="0" y="0"/>
            <a:ext cx="23505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64"/>
          <p:cNvSpPr txBox="1">
            <a:spLocks noGrp="1"/>
          </p:cNvSpPr>
          <p:nvPr>
            <p:ph type="title"/>
          </p:nvPr>
        </p:nvSpPr>
        <p:spPr>
          <a:xfrm>
            <a:off x="428626" y="285750"/>
            <a:ext cx="1723200" cy="1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64"/>
          <p:cNvSpPr txBox="1">
            <a:spLocks noGrp="1"/>
          </p:cNvSpPr>
          <p:nvPr>
            <p:ph type="body" idx="1"/>
          </p:nvPr>
        </p:nvSpPr>
        <p:spPr>
          <a:xfrm>
            <a:off x="2594808" y="1259786"/>
            <a:ext cx="28302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27" name="Google Shape;527;p64"/>
          <p:cNvSpPr txBox="1">
            <a:spLocks noGrp="1"/>
          </p:cNvSpPr>
          <p:nvPr>
            <p:ph type="body" idx="2"/>
          </p:nvPr>
        </p:nvSpPr>
        <p:spPr>
          <a:xfrm>
            <a:off x="5792054" y="1259786"/>
            <a:ext cx="2923500" cy="1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28" name="Google Shape;528;p64"/>
          <p:cNvSpPr txBox="1">
            <a:spLocks noGrp="1"/>
          </p:cNvSpPr>
          <p:nvPr>
            <p:ph type="body" idx="3"/>
          </p:nvPr>
        </p:nvSpPr>
        <p:spPr>
          <a:xfrm>
            <a:off x="5792054" y="1404396"/>
            <a:ext cx="29235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3pPr>
            <a:lvl4pPr marL="182880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4pPr>
            <a:lvl5pPr marL="228600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29" name="Google Shape;529;p64"/>
          <p:cNvSpPr txBox="1">
            <a:spLocks noGrp="1"/>
          </p:cNvSpPr>
          <p:nvPr>
            <p:ph type="body" idx="4"/>
          </p:nvPr>
        </p:nvSpPr>
        <p:spPr>
          <a:xfrm>
            <a:off x="428623" y="1273164"/>
            <a:ext cx="1723200" cy="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 sz="11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marL="137160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30" name="Google Shape;530;p64"/>
          <p:cNvSpPr txBox="1">
            <a:spLocks noGrp="1"/>
          </p:cNvSpPr>
          <p:nvPr>
            <p:ph type="body" idx="5"/>
          </p:nvPr>
        </p:nvSpPr>
        <p:spPr>
          <a:xfrm>
            <a:off x="2594808" y="1952640"/>
            <a:ext cx="28302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31" name="Google Shape;531;p64"/>
          <p:cNvSpPr txBox="1">
            <a:spLocks noGrp="1"/>
          </p:cNvSpPr>
          <p:nvPr>
            <p:ph type="body" idx="6"/>
          </p:nvPr>
        </p:nvSpPr>
        <p:spPr>
          <a:xfrm>
            <a:off x="5792054" y="1952640"/>
            <a:ext cx="2923500" cy="1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32" name="Google Shape;532;p64"/>
          <p:cNvSpPr txBox="1">
            <a:spLocks noGrp="1"/>
          </p:cNvSpPr>
          <p:nvPr>
            <p:ph type="body" idx="7"/>
          </p:nvPr>
        </p:nvSpPr>
        <p:spPr>
          <a:xfrm>
            <a:off x="5792054" y="2097250"/>
            <a:ext cx="29235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3pPr>
            <a:lvl4pPr marL="182880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4pPr>
            <a:lvl5pPr marL="228600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33" name="Google Shape;533;p64"/>
          <p:cNvSpPr txBox="1">
            <a:spLocks noGrp="1"/>
          </p:cNvSpPr>
          <p:nvPr>
            <p:ph type="body" idx="8"/>
          </p:nvPr>
        </p:nvSpPr>
        <p:spPr>
          <a:xfrm>
            <a:off x="428623" y="1948304"/>
            <a:ext cx="1723200" cy="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 sz="11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marL="137160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34" name="Google Shape;534;p64"/>
          <p:cNvSpPr txBox="1">
            <a:spLocks noGrp="1"/>
          </p:cNvSpPr>
          <p:nvPr>
            <p:ph type="body" idx="9"/>
          </p:nvPr>
        </p:nvSpPr>
        <p:spPr>
          <a:xfrm>
            <a:off x="2594808" y="2644764"/>
            <a:ext cx="28302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35" name="Google Shape;535;p64"/>
          <p:cNvSpPr txBox="1">
            <a:spLocks noGrp="1"/>
          </p:cNvSpPr>
          <p:nvPr>
            <p:ph type="body" idx="13"/>
          </p:nvPr>
        </p:nvSpPr>
        <p:spPr>
          <a:xfrm>
            <a:off x="5792054" y="2644764"/>
            <a:ext cx="2923500" cy="1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36" name="Google Shape;536;p64"/>
          <p:cNvSpPr txBox="1">
            <a:spLocks noGrp="1"/>
          </p:cNvSpPr>
          <p:nvPr>
            <p:ph type="body" idx="14"/>
          </p:nvPr>
        </p:nvSpPr>
        <p:spPr>
          <a:xfrm>
            <a:off x="5792054" y="2789374"/>
            <a:ext cx="29235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3pPr>
            <a:lvl4pPr marL="182880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4pPr>
            <a:lvl5pPr marL="228600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37" name="Google Shape;537;p64"/>
          <p:cNvSpPr txBox="1">
            <a:spLocks noGrp="1"/>
          </p:cNvSpPr>
          <p:nvPr>
            <p:ph type="body" idx="15"/>
          </p:nvPr>
        </p:nvSpPr>
        <p:spPr>
          <a:xfrm>
            <a:off x="428623" y="2658142"/>
            <a:ext cx="1723200" cy="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 sz="11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marL="137160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38" name="Google Shape;538;p64"/>
          <p:cNvSpPr txBox="1">
            <a:spLocks noGrp="1"/>
          </p:cNvSpPr>
          <p:nvPr>
            <p:ph type="body" idx="16"/>
          </p:nvPr>
        </p:nvSpPr>
        <p:spPr>
          <a:xfrm>
            <a:off x="2594808" y="3331862"/>
            <a:ext cx="28302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39" name="Google Shape;539;p64"/>
          <p:cNvSpPr txBox="1">
            <a:spLocks noGrp="1"/>
          </p:cNvSpPr>
          <p:nvPr>
            <p:ph type="body" idx="17"/>
          </p:nvPr>
        </p:nvSpPr>
        <p:spPr>
          <a:xfrm>
            <a:off x="5792054" y="3331862"/>
            <a:ext cx="2923500" cy="1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40" name="Google Shape;540;p64"/>
          <p:cNvSpPr txBox="1">
            <a:spLocks noGrp="1"/>
          </p:cNvSpPr>
          <p:nvPr>
            <p:ph type="body" idx="18"/>
          </p:nvPr>
        </p:nvSpPr>
        <p:spPr>
          <a:xfrm>
            <a:off x="5792054" y="3476471"/>
            <a:ext cx="29235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3pPr>
            <a:lvl4pPr marL="182880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4pPr>
            <a:lvl5pPr marL="228600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41" name="Google Shape;541;p64"/>
          <p:cNvSpPr txBox="1">
            <a:spLocks noGrp="1"/>
          </p:cNvSpPr>
          <p:nvPr>
            <p:ph type="body" idx="19"/>
          </p:nvPr>
        </p:nvSpPr>
        <p:spPr>
          <a:xfrm>
            <a:off x="428623" y="3345239"/>
            <a:ext cx="1723200" cy="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 sz="11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marL="137160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42" name="Google Shape;542;p64"/>
          <p:cNvSpPr txBox="1">
            <a:spLocks noGrp="1"/>
          </p:cNvSpPr>
          <p:nvPr>
            <p:ph type="body" idx="20"/>
          </p:nvPr>
        </p:nvSpPr>
        <p:spPr>
          <a:xfrm>
            <a:off x="2594808" y="4038127"/>
            <a:ext cx="28302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43" name="Google Shape;543;p64"/>
          <p:cNvSpPr txBox="1">
            <a:spLocks noGrp="1"/>
          </p:cNvSpPr>
          <p:nvPr>
            <p:ph type="body" idx="21"/>
          </p:nvPr>
        </p:nvSpPr>
        <p:spPr>
          <a:xfrm>
            <a:off x="5792054" y="4038127"/>
            <a:ext cx="2923500" cy="1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44" name="Google Shape;544;p64"/>
          <p:cNvSpPr txBox="1">
            <a:spLocks noGrp="1"/>
          </p:cNvSpPr>
          <p:nvPr>
            <p:ph type="body" idx="22"/>
          </p:nvPr>
        </p:nvSpPr>
        <p:spPr>
          <a:xfrm>
            <a:off x="5792054" y="4182737"/>
            <a:ext cx="29235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3pPr>
            <a:lvl4pPr marL="182880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4pPr>
            <a:lvl5pPr marL="228600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45" name="Google Shape;545;p64"/>
          <p:cNvSpPr txBox="1">
            <a:spLocks noGrp="1"/>
          </p:cNvSpPr>
          <p:nvPr>
            <p:ph type="body" idx="23"/>
          </p:nvPr>
        </p:nvSpPr>
        <p:spPr>
          <a:xfrm>
            <a:off x="428623" y="4051504"/>
            <a:ext cx="1723200" cy="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 sz="11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marL="137160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46" name="Google Shape;546;p64"/>
          <p:cNvSpPr txBox="1">
            <a:spLocks noGrp="1"/>
          </p:cNvSpPr>
          <p:nvPr>
            <p:ph type="ftr" idx="11"/>
          </p:nvPr>
        </p:nvSpPr>
        <p:spPr>
          <a:xfrm>
            <a:off x="4572001" y="4705003"/>
            <a:ext cx="37635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6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64"/>
          <p:cNvSpPr txBox="1">
            <a:spLocks noGrp="1"/>
          </p:cNvSpPr>
          <p:nvPr>
            <p:ph type="sldNum" idx="12"/>
          </p:nvPr>
        </p:nvSpPr>
        <p:spPr>
          <a:xfrm>
            <a:off x="8335587" y="4705003"/>
            <a:ext cx="3798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 Divider Slide">
  <p:cSld name="Green Divider Slide">
    <p:bg>
      <p:bgPr>
        <a:solidFill>
          <a:schemeClr val="accent2"/>
        </a:solidFill>
        <a:effectLst/>
      </p:bgPr>
    </p:bg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65"/>
          <p:cNvSpPr txBox="1">
            <a:spLocks noGrp="1"/>
          </p:cNvSpPr>
          <p:nvPr>
            <p:ph type="ctrTitle"/>
          </p:nvPr>
        </p:nvSpPr>
        <p:spPr>
          <a:xfrm>
            <a:off x="428625" y="1207008"/>
            <a:ext cx="8286900" cy="14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500"/>
              <a:buFont typeface="Arial"/>
              <a:buNone/>
              <a:defRPr sz="45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50" name="Google Shape;550;p65"/>
          <p:cNvSpPr txBox="1">
            <a:spLocks noGrp="1"/>
          </p:cNvSpPr>
          <p:nvPr>
            <p:ph type="ftr" idx="11"/>
          </p:nvPr>
        </p:nvSpPr>
        <p:spPr>
          <a:xfrm>
            <a:off x="4572001" y="4705003"/>
            <a:ext cx="37635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6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51" name="Google Shape;551;p65"/>
          <p:cNvSpPr txBox="1">
            <a:spLocks noGrp="1"/>
          </p:cNvSpPr>
          <p:nvPr>
            <p:ph type="sldNum" idx="12"/>
          </p:nvPr>
        </p:nvSpPr>
        <p:spPr>
          <a:xfrm>
            <a:off x="8335587" y="4705003"/>
            <a:ext cx="3798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 Agenda Slide">
  <p:cSld name="Green Agenda Slide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66"/>
          <p:cNvSpPr/>
          <p:nvPr/>
        </p:nvSpPr>
        <p:spPr>
          <a:xfrm>
            <a:off x="0" y="0"/>
            <a:ext cx="23505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66"/>
          <p:cNvSpPr txBox="1">
            <a:spLocks noGrp="1"/>
          </p:cNvSpPr>
          <p:nvPr>
            <p:ph type="body" idx="1"/>
          </p:nvPr>
        </p:nvSpPr>
        <p:spPr>
          <a:xfrm>
            <a:off x="2594808" y="1259786"/>
            <a:ext cx="28302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55" name="Google Shape;555;p66"/>
          <p:cNvSpPr txBox="1">
            <a:spLocks noGrp="1"/>
          </p:cNvSpPr>
          <p:nvPr>
            <p:ph type="body" idx="2"/>
          </p:nvPr>
        </p:nvSpPr>
        <p:spPr>
          <a:xfrm>
            <a:off x="5792054" y="1259786"/>
            <a:ext cx="2923500" cy="1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56" name="Google Shape;556;p66"/>
          <p:cNvSpPr txBox="1">
            <a:spLocks noGrp="1"/>
          </p:cNvSpPr>
          <p:nvPr>
            <p:ph type="body" idx="3"/>
          </p:nvPr>
        </p:nvSpPr>
        <p:spPr>
          <a:xfrm>
            <a:off x="5792054" y="1404396"/>
            <a:ext cx="29235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3pPr>
            <a:lvl4pPr marL="182880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4pPr>
            <a:lvl5pPr marL="228600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57" name="Google Shape;557;p66"/>
          <p:cNvSpPr txBox="1">
            <a:spLocks noGrp="1"/>
          </p:cNvSpPr>
          <p:nvPr>
            <p:ph type="body" idx="4"/>
          </p:nvPr>
        </p:nvSpPr>
        <p:spPr>
          <a:xfrm>
            <a:off x="428623" y="1273164"/>
            <a:ext cx="1723200" cy="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 sz="11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marL="137160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58" name="Google Shape;558;p66"/>
          <p:cNvSpPr txBox="1">
            <a:spLocks noGrp="1"/>
          </p:cNvSpPr>
          <p:nvPr>
            <p:ph type="body" idx="5"/>
          </p:nvPr>
        </p:nvSpPr>
        <p:spPr>
          <a:xfrm>
            <a:off x="2594808" y="1952640"/>
            <a:ext cx="28302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59" name="Google Shape;559;p66"/>
          <p:cNvSpPr txBox="1">
            <a:spLocks noGrp="1"/>
          </p:cNvSpPr>
          <p:nvPr>
            <p:ph type="body" idx="6"/>
          </p:nvPr>
        </p:nvSpPr>
        <p:spPr>
          <a:xfrm>
            <a:off x="5792054" y="1952640"/>
            <a:ext cx="2923500" cy="1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60" name="Google Shape;560;p66"/>
          <p:cNvSpPr txBox="1">
            <a:spLocks noGrp="1"/>
          </p:cNvSpPr>
          <p:nvPr>
            <p:ph type="body" idx="7"/>
          </p:nvPr>
        </p:nvSpPr>
        <p:spPr>
          <a:xfrm>
            <a:off x="5792054" y="2097250"/>
            <a:ext cx="29235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3pPr>
            <a:lvl4pPr marL="182880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4pPr>
            <a:lvl5pPr marL="228600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61" name="Google Shape;561;p66"/>
          <p:cNvSpPr txBox="1">
            <a:spLocks noGrp="1"/>
          </p:cNvSpPr>
          <p:nvPr>
            <p:ph type="body" idx="8"/>
          </p:nvPr>
        </p:nvSpPr>
        <p:spPr>
          <a:xfrm>
            <a:off x="428623" y="1948304"/>
            <a:ext cx="1723200" cy="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 sz="11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marL="137160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62" name="Google Shape;562;p66"/>
          <p:cNvSpPr txBox="1">
            <a:spLocks noGrp="1"/>
          </p:cNvSpPr>
          <p:nvPr>
            <p:ph type="body" idx="9"/>
          </p:nvPr>
        </p:nvSpPr>
        <p:spPr>
          <a:xfrm>
            <a:off x="2594808" y="2644764"/>
            <a:ext cx="28302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63" name="Google Shape;563;p66"/>
          <p:cNvSpPr txBox="1">
            <a:spLocks noGrp="1"/>
          </p:cNvSpPr>
          <p:nvPr>
            <p:ph type="body" idx="13"/>
          </p:nvPr>
        </p:nvSpPr>
        <p:spPr>
          <a:xfrm>
            <a:off x="5792054" y="2644764"/>
            <a:ext cx="2923500" cy="1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64" name="Google Shape;564;p66"/>
          <p:cNvSpPr txBox="1">
            <a:spLocks noGrp="1"/>
          </p:cNvSpPr>
          <p:nvPr>
            <p:ph type="body" idx="14"/>
          </p:nvPr>
        </p:nvSpPr>
        <p:spPr>
          <a:xfrm>
            <a:off x="5792054" y="2789374"/>
            <a:ext cx="29235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3pPr>
            <a:lvl4pPr marL="182880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4pPr>
            <a:lvl5pPr marL="228600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65" name="Google Shape;565;p66"/>
          <p:cNvSpPr txBox="1">
            <a:spLocks noGrp="1"/>
          </p:cNvSpPr>
          <p:nvPr>
            <p:ph type="body" idx="15"/>
          </p:nvPr>
        </p:nvSpPr>
        <p:spPr>
          <a:xfrm>
            <a:off x="428623" y="2658142"/>
            <a:ext cx="1723200" cy="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 sz="11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marL="137160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66" name="Google Shape;566;p66"/>
          <p:cNvSpPr txBox="1">
            <a:spLocks noGrp="1"/>
          </p:cNvSpPr>
          <p:nvPr>
            <p:ph type="body" idx="16"/>
          </p:nvPr>
        </p:nvSpPr>
        <p:spPr>
          <a:xfrm>
            <a:off x="2594808" y="3331862"/>
            <a:ext cx="28302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67" name="Google Shape;567;p66"/>
          <p:cNvSpPr txBox="1">
            <a:spLocks noGrp="1"/>
          </p:cNvSpPr>
          <p:nvPr>
            <p:ph type="body" idx="17"/>
          </p:nvPr>
        </p:nvSpPr>
        <p:spPr>
          <a:xfrm>
            <a:off x="5792054" y="3331862"/>
            <a:ext cx="2923500" cy="1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68" name="Google Shape;568;p66"/>
          <p:cNvSpPr txBox="1">
            <a:spLocks noGrp="1"/>
          </p:cNvSpPr>
          <p:nvPr>
            <p:ph type="body" idx="18"/>
          </p:nvPr>
        </p:nvSpPr>
        <p:spPr>
          <a:xfrm>
            <a:off x="5792054" y="3476471"/>
            <a:ext cx="29235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3pPr>
            <a:lvl4pPr marL="182880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4pPr>
            <a:lvl5pPr marL="228600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69" name="Google Shape;569;p66"/>
          <p:cNvSpPr txBox="1">
            <a:spLocks noGrp="1"/>
          </p:cNvSpPr>
          <p:nvPr>
            <p:ph type="body" idx="19"/>
          </p:nvPr>
        </p:nvSpPr>
        <p:spPr>
          <a:xfrm>
            <a:off x="428623" y="3345239"/>
            <a:ext cx="1723200" cy="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 sz="11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marL="137160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70" name="Google Shape;570;p66"/>
          <p:cNvSpPr txBox="1">
            <a:spLocks noGrp="1"/>
          </p:cNvSpPr>
          <p:nvPr>
            <p:ph type="body" idx="20"/>
          </p:nvPr>
        </p:nvSpPr>
        <p:spPr>
          <a:xfrm>
            <a:off x="2594808" y="4038127"/>
            <a:ext cx="28302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71" name="Google Shape;571;p66"/>
          <p:cNvSpPr txBox="1">
            <a:spLocks noGrp="1"/>
          </p:cNvSpPr>
          <p:nvPr>
            <p:ph type="body" idx="21"/>
          </p:nvPr>
        </p:nvSpPr>
        <p:spPr>
          <a:xfrm>
            <a:off x="5792054" y="4038127"/>
            <a:ext cx="2923500" cy="1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72" name="Google Shape;572;p66"/>
          <p:cNvSpPr txBox="1">
            <a:spLocks noGrp="1"/>
          </p:cNvSpPr>
          <p:nvPr>
            <p:ph type="body" idx="22"/>
          </p:nvPr>
        </p:nvSpPr>
        <p:spPr>
          <a:xfrm>
            <a:off x="5792054" y="4182737"/>
            <a:ext cx="29235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3pPr>
            <a:lvl4pPr marL="182880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4pPr>
            <a:lvl5pPr marL="228600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73" name="Google Shape;573;p66"/>
          <p:cNvSpPr txBox="1">
            <a:spLocks noGrp="1"/>
          </p:cNvSpPr>
          <p:nvPr>
            <p:ph type="body" idx="23"/>
          </p:nvPr>
        </p:nvSpPr>
        <p:spPr>
          <a:xfrm>
            <a:off x="428623" y="4051504"/>
            <a:ext cx="1723200" cy="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 sz="11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marL="137160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74" name="Google Shape;574;p66"/>
          <p:cNvSpPr txBox="1">
            <a:spLocks noGrp="1"/>
          </p:cNvSpPr>
          <p:nvPr>
            <p:ph type="ftr" idx="11"/>
          </p:nvPr>
        </p:nvSpPr>
        <p:spPr>
          <a:xfrm>
            <a:off x="4572001" y="4705003"/>
            <a:ext cx="37635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6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75" name="Google Shape;575;p66"/>
          <p:cNvSpPr txBox="1">
            <a:spLocks noGrp="1"/>
          </p:cNvSpPr>
          <p:nvPr>
            <p:ph type="sldNum" idx="12"/>
          </p:nvPr>
        </p:nvSpPr>
        <p:spPr>
          <a:xfrm>
            <a:off x="8335587" y="4705003"/>
            <a:ext cx="3798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6" name="Google Shape;576;p66"/>
          <p:cNvSpPr txBox="1">
            <a:spLocks noGrp="1"/>
          </p:cNvSpPr>
          <p:nvPr>
            <p:ph type="title"/>
          </p:nvPr>
        </p:nvSpPr>
        <p:spPr>
          <a:xfrm>
            <a:off x="428626" y="285750"/>
            <a:ext cx="1723200" cy="1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End Title Slide">
  <p:cSld name=" End Title Slide">
    <p:bg>
      <p:bgPr>
        <a:solidFill>
          <a:schemeClr val="accent5"/>
        </a:solidFill>
        <a:effectLst/>
      </p:bgPr>
    </p:bg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7"/>
          <p:cNvSpPr txBox="1">
            <a:spLocks noGrp="1"/>
          </p:cNvSpPr>
          <p:nvPr>
            <p:ph type="ctrTitle"/>
          </p:nvPr>
        </p:nvSpPr>
        <p:spPr>
          <a:xfrm>
            <a:off x="428625" y="1207008"/>
            <a:ext cx="8286900" cy="14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None/>
              <a:defRPr sz="53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579" name="Google Shape;579;p67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889" y="285750"/>
            <a:ext cx="785813" cy="20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ange Agenda Slide">
  <p:cSld name="Orange Agenda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/>
          <p:nvPr/>
        </p:nvSpPr>
        <p:spPr>
          <a:xfrm>
            <a:off x="0" y="0"/>
            <a:ext cx="2350273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428626" y="285750"/>
            <a:ext cx="1723368" cy="177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2594808" y="1259786"/>
            <a:ext cx="2830107" cy="324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2"/>
          </p:nvPr>
        </p:nvSpPr>
        <p:spPr>
          <a:xfrm>
            <a:off x="5792054" y="1259786"/>
            <a:ext cx="2923321" cy="111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3"/>
          </p:nvPr>
        </p:nvSpPr>
        <p:spPr>
          <a:xfrm>
            <a:off x="5792054" y="1404396"/>
            <a:ext cx="2923321" cy="270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1pPr>
            <a:lvl2pPr marL="914400" lvl="1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2pPr>
            <a:lvl3pPr marL="1371600" lvl="2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3pPr>
            <a:lvl4pPr marL="1828800" lvl="3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4"/>
          </p:nvPr>
        </p:nvSpPr>
        <p:spPr>
          <a:xfrm>
            <a:off x="428623" y="1273164"/>
            <a:ext cx="1723369" cy="148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 sz="1100">
                <a:solidFill>
                  <a:schemeClr val="lt2"/>
                </a:solidFill>
              </a:defRPr>
            </a:lvl1pPr>
            <a:lvl2pPr marL="914400" lvl="1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marL="1371600" lvl="2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5"/>
          </p:nvPr>
        </p:nvSpPr>
        <p:spPr>
          <a:xfrm>
            <a:off x="2594808" y="1952640"/>
            <a:ext cx="2830107" cy="324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6"/>
          </p:nvPr>
        </p:nvSpPr>
        <p:spPr>
          <a:xfrm>
            <a:off x="5792054" y="1952640"/>
            <a:ext cx="2923321" cy="111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7"/>
          </p:nvPr>
        </p:nvSpPr>
        <p:spPr>
          <a:xfrm>
            <a:off x="5792054" y="2097250"/>
            <a:ext cx="2923321" cy="270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1pPr>
            <a:lvl2pPr marL="914400" lvl="1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2pPr>
            <a:lvl3pPr marL="1371600" lvl="2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3pPr>
            <a:lvl4pPr marL="1828800" lvl="3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body" idx="8"/>
          </p:nvPr>
        </p:nvSpPr>
        <p:spPr>
          <a:xfrm>
            <a:off x="428623" y="1948304"/>
            <a:ext cx="1723369" cy="148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 sz="1100">
                <a:solidFill>
                  <a:schemeClr val="lt2"/>
                </a:solidFill>
              </a:defRPr>
            </a:lvl1pPr>
            <a:lvl2pPr marL="914400" lvl="1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marL="1371600" lvl="2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body" idx="9"/>
          </p:nvPr>
        </p:nvSpPr>
        <p:spPr>
          <a:xfrm>
            <a:off x="2594808" y="2644764"/>
            <a:ext cx="2830107" cy="324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body" idx="13"/>
          </p:nvPr>
        </p:nvSpPr>
        <p:spPr>
          <a:xfrm>
            <a:off x="5792054" y="2644764"/>
            <a:ext cx="2923321" cy="111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body" idx="14"/>
          </p:nvPr>
        </p:nvSpPr>
        <p:spPr>
          <a:xfrm>
            <a:off x="5792054" y="2789374"/>
            <a:ext cx="2923321" cy="270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1pPr>
            <a:lvl2pPr marL="914400" lvl="1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2pPr>
            <a:lvl3pPr marL="1371600" lvl="2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3pPr>
            <a:lvl4pPr marL="1828800" lvl="3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body" idx="15"/>
          </p:nvPr>
        </p:nvSpPr>
        <p:spPr>
          <a:xfrm>
            <a:off x="428623" y="2658142"/>
            <a:ext cx="1723369" cy="148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 sz="1100">
                <a:solidFill>
                  <a:schemeClr val="lt2"/>
                </a:solidFill>
              </a:defRPr>
            </a:lvl1pPr>
            <a:lvl2pPr marL="914400" lvl="1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marL="1371600" lvl="2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16"/>
          </p:nvPr>
        </p:nvSpPr>
        <p:spPr>
          <a:xfrm>
            <a:off x="2594808" y="3331862"/>
            <a:ext cx="2830107" cy="324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17"/>
          </p:nvPr>
        </p:nvSpPr>
        <p:spPr>
          <a:xfrm>
            <a:off x="5792054" y="3331862"/>
            <a:ext cx="2923321" cy="111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body" idx="18"/>
          </p:nvPr>
        </p:nvSpPr>
        <p:spPr>
          <a:xfrm>
            <a:off x="5792054" y="3476471"/>
            <a:ext cx="2923321" cy="270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1pPr>
            <a:lvl2pPr marL="914400" lvl="1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2pPr>
            <a:lvl3pPr marL="1371600" lvl="2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3pPr>
            <a:lvl4pPr marL="1828800" lvl="3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19"/>
          </p:nvPr>
        </p:nvSpPr>
        <p:spPr>
          <a:xfrm>
            <a:off x="428623" y="3345239"/>
            <a:ext cx="1723369" cy="148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 sz="1100">
                <a:solidFill>
                  <a:schemeClr val="lt2"/>
                </a:solidFill>
              </a:defRPr>
            </a:lvl1pPr>
            <a:lvl2pPr marL="914400" lvl="1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marL="1371600" lvl="2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20"/>
          </p:nvPr>
        </p:nvSpPr>
        <p:spPr>
          <a:xfrm>
            <a:off x="2594808" y="4038127"/>
            <a:ext cx="2830107" cy="324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21"/>
          </p:nvPr>
        </p:nvSpPr>
        <p:spPr>
          <a:xfrm>
            <a:off x="5792054" y="4038127"/>
            <a:ext cx="2923321" cy="111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body" idx="22"/>
          </p:nvPr>
        </p:nvSpPr>
        <p:spPr>
          <a:xfrm>
            <a:off x="5792054" y="4182737"/>
            <a:ext cx="2923321" cy="270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1pPr>
            <a:lvl2pPr marL="914400" lvl="1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2pPr>
            <a:lvl3pPr marL="1371600" lvl="2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3pPr>
            <a:lvl4pPr marL="1828800" lvl="3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23"/>
          </p:nvPr>
        </p:nvSpPr>
        <p:spPr>
          <a:xfrm>
            <a:off x="428623" y="4051504"/>
            <a:ext cx="1723369" cy="148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 sz="1100">
                <a:solidFill>
                  <a:schemeClr val="lt2"/>
                </a:solidFill>
              </a:defRPr>
            </a:lvl1pPr>
            <a:lvl2pPr marL="914400" lvl="1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marL="1371600" lvl="2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ftr" idx="11"/>
          </p:nvPr>
        </p:nvSpPr>
        <p:spPr>
          <a:xfrm>
            <a:off x="4572001" y="4705003"/>
            <a:ext cx="3763587" cy="175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sldNum" idx="12"/>
          </p:nvPr>
        </p:nvSpPr>
        <p:spPr>
          <a:xfrm>
            <a:off x="8335587" y="4705003"/>
            <a:ext cx="379788" cy="175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Cover Slide">
  <p:cSld name="White Cover Slide"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70"/>
          <p:cNvSpPr txBox="1">
            <a:spLocks noGrp="1"/>
          </p:cNvSpPr>
          <p:nvPr>
            <p:ph type="ctrTitle"/>
          </p:nvPr>
        </p:nvSpPr>
        <p:spPr>
          <a:xfrm>
            <a:off x="428625" y="1208314"/>
            <a:ext cx="8286900" cy="14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0" name="Google Shape;590;p70"/>
          <p:cNvSpPr txBox="1">
            <a:spLocks noGrp="1"/>
          </p:cNvSpPr>
          <p:nvPr>
            <p:ph type="subTitle" idx="1"/>
          </p:nvPr>
        </p:nvSpPr>
        <p:spPr>
          <a:xfrm>
            <a:off x="428625" y="3547599"/>
            <a:ext cx="82869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0" i="0"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91" name="Google Shape;591;p70"/>
          <p:cNvSpPr txBox="1">
            <a:spLocks noGrp="1"/>
          </p:cNvSpPr>
          <p:nvPr>
            <p:ph type="ftr" idx="11"/>
          </p:nvPr>
        </p:nvSpPr>
        <p:spPr>
          <a:xfrm>
            <a:off x="4572001" y="4705003"/>
            <a:ext cx="37635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6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2" name="Google Shape;592;p70"/>
          <p:cNvSpPr txBox="1">
            <a:spLocks noGrp="1"/>
          </p:cNvSpPr>
          <p:nvPr>
            <p:ph type="sldNum" idx="12"/>
          </p:nvPr>
        </p:nvSpPr>
        <p:spPr>
          <a:xfrm>
            <a:off x="8335587" y="4705003"/>
            <a:ext cx="3798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93" name="Google Shape;593;p70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889" y="285750"/>
            <a:ext cx="785813" cy="20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Agenda Slide">
  <p:cSld name="Blue Agenda Slide"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71"/>
          <p:cNvSpPr/>
          <p:nvPr/>
        </p:nvSpPr>
        <p:spPr>
          <a:xfrm>
            <a:off x="0" y="0"/>
            <a:ext cx="23505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71"/>
          <p:cNvSpPr txBox="1">
            <a:spLocks noGrp="1"/>
          </p:cNvSpPr>
          <p:nvPr>
            <p:ph type="body" idx="1"/>
          </p:nvPr>
        </p:nvSpPr>
        <p:spPr>
          <a:xfrm>
            <a:off x="2594808" y="1259786"/>
            <a:ext cx="28302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97" name="Google Shape;597;p71"/>
          <p:cNvSpPr txBox="1">
            <a:spLocks noGrp="1"/>
          </p:cNvSpPr>
          <p:nvPr>
            <p:ph type="body" idx="2"/>
          </p:nvPr>
        </p:nvSpPr>
        <p:spPr>
          <a:xfrm>
            <a:off x="5792054" y="1259786"/>
            <a:ext cx="2923500" cy="1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98" name="Google Shape;598;p71"/>
          <p:cNvSpPr txBox="1">
            <a:spLocks noGrp="1"/>
          </p:cNvSpPr>
          <p:nvPr>
            <p:ph type="body" idx="3"/>
          </p:nvPr>
        </p:nvSpPr>
        <p:spPr>
          <a:xfrm>
            <a:off x="5792054" y="1404396"/>
            <a:ext cx="29235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3pPr>
            <a:lvl4pPr marL="182880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4pPr>
            <a:lvl5pPr marL="228600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99" name="Google Shape;599;p71"/>
          <p:cNvSpPr txBox="1">
            <a:spLocks noGrp="1"/>
          </p:cNvSpPr>
          <p:nvPr>
            <p:ph type="body" idx="4"/>
          </p:nvPr>
        </p:nvSpPr>
        <p:spPr>
          <a:xfrm>
            <a:off x="428623" y="1273164"/>
            <a:ext cx="1723200" cy="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 sz="11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marL="137160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00" name="Google Shape;600;p71"/>
          <p:cNvSpPr txBox="1">
            <a:spLocks noGrp="1"/>
          </p:cNvSpPr>
          <p:nvPr>
            <p:ph type="body" idx="5"/>
          </p:nvPr>
        </p:nvSpPr>
        <p:spPr>
          <a:xfrm>
            <a:off x="2594808" y="1952640"/>
            <a:ext cx="28302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01" name="Google Shape;601;p71"/>
          <p:cNvSpPr txBox="1">
            <a:spLocks noGrp="1"/>
          </p:cNvSpPr>
          <p:nvPr>
            <p:ph type="body" idx="6"/>
          </p:nvPr>
        </p:nvSpPr>
        <p:spPr>
          <a:xfrm>
            <a:off x="5792054" y="1952640"/>
            <a:ext cx="2923500" cy="1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02" name="Google Shape;602;p71"/>
          <p:cNvSpPr txBox="1">
            <a:spLocks noGrp="1"/>
          </p:cNvSpPr>
          <p:nvPr>
            <p:ph type="body" idx="7"/>
          </p:nvPr>
        </p:nvSpPr>
        <p:spPr>
          <a:xfrm>
            <a:off x="5792054" y="2097250"/>
            <a:ext cx="29235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3pPr>
            <a:lvl4pPr marL="182880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4pPr>
            <a:lvl5pPr marL="228600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03" name="Google Shape;603;p71"/>
          <p:cNvSpPr txBox="1">
            <a:spLocks noGrp="1"/>
          </p:cNvSpPr>
          <p:nvPr>
            <p:ph type="body" idx="8"/>
          </p:nvPr>
        </p:nvSpPr>
        <p:spPr>
          <a:xfrm>
            <a:off x="428623" y="1948304"/>
            <a:ext cx="1723200" cy="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 sz="11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marL="137160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04" name="Google Shape;604;p71"/>
          <p:cNvSpPr txBox="1">
            <a:spLocks noGrp="1"/>
          </p:cNvSpPr>
          <p:nvPr>
            <p:ph type="body" idx="9"/>
          </p:nvPr>
        </p:nvSpPr>
        <p:spPr>
          <a:xfrm>
            <a:off x="2594808" y="2644764"/>
            <a:ext cx="28302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05" name="Google Shape;605;p71"/>
          <p:cNvSpPr txBox="1">
            <a:spLocks noGrp="1"/>
          </p:cNvSpPr>
          <p:nvPr>
            <p:ph type="body" idx="13"/>
          </p:nvPr>
        </p:nvSpPr>
        <p:spPr>
          <a:xfrm>
            <a:off x="5792054" y="2644764"/>
            <a:ext cx="2923500" cy="1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06" name="Google Shape;606;p71"/>
          <p:cNvSpPr txBox="1">
            <a:spLocks noGrp="1"/>
          </p:cNvSpPr>
          <p:nvPr>
            <p:ph type="body" idx="14"/>
          </p:nvPr>
        </p:nvSpPr>
        <p:spPr>
          <a:xfrm>
            <a:off x="5792054" y="2789374"/>
            <a:ext cx="29235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3pPr>
            <a:lvl4pPr marL="182880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4pPr>
            <a:lvl5pPr marL="228600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07" name="Google Shape;607;p71"/>
          <p:cNvSpPr txBox="1">
            <a:spLocks noGrp="1"/>
          </p:cNvSpPr>
          <p:nvPr>
            <p:ph type="body" idx="15"/>
          </p:nvPr>
        </p:nvSpPr>
        <p:spPr>
          <a:xfrm>
            <a:off x="428623" y="2658142"/>
            <a:ext cx="1723200" cy="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 sz="11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marL="137160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08" name="Google Shape;608;p71"/>
          <p:cNvSpPr txBox="1">
            <a:spLocks noGrp="1"/>
          </p:cNvSpPr>
          <p:nvPr>
            <p:ph type="body" idx="16"/>
          </p:nvPr>
        </p:nvSpPr>
        <p:spPr>
          <a:xfrm>
            <a:off x="2594808" y="3331862"/>
            <a:ext cx="28302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09" name="Google Shape;609;p71"/>
          <p:cNvSpPr txBox="1">
            <a:spLocks noGrp="1"/>
          </p:cNvSpPr>
          <p:nvPr>
            <p:ph type="body" idx="17"/>
          </p:nvPr>
        </p:nvSpPr>
        <p:spPr>
          <a:xfrm>
            <a:off x="5792054" y="3331862"/>
            <a:ext cx="2923500" cy="1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10" name="Google Shape;610;p71"/>
          <p:cNvSpPr txBox="1">
            <a:spLocks noGrp="1"/>
          </p:cNvSpPr>
          <p:nvPr>
            <p:ph type="body" idx="18"/>
          </p:nvPr>
        </p:nvSpPr>
        <p:spPr>
          <a:xfrm>
            <a:off x="5792054" y="3476471"/>
            <a:ext cx="29235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3pPr>
            <a:lvl4pPr marL="182880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4pPr>
            <a:lvl5pPr marL="228600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11" name="Google Shape;611;p71"/>
          <p:cNvSpPr txBox="1">
            <a:spLocks noGrp="1"/>
          </p:cNvSpPr>
          <p:nvPr>
            <p:ph type="body" idx="19"/>
          </p:nvPr>
        </p:nvSpPr>
        <p:spPr>
          <a:xfrm>
            <a:off x="428623" y="3345239"/>
            <a:ext cx="1723200" cy="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 sz="11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marL="137160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12" name="Google Shape;612;p71"/>
          <p:cNvSpPr txBox="1">
            <a:spLocks noGrp="1"/>
          </p:cNvSpPr>
          <p:nvPr>
            <p:ph type="body" idx="20"/>
          </p:nvPr>
        </p:nvSpPr>
        <p:spPr>
          <a:xfrm>
            <a:off x="2594808" y="4038127"/>
            <a:ext cx="28302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13" name="Google Shape;613;p71"/>
          <p:cNvSpPr txBox="1">
            <a:spLocks noGrp="1"/>
          </p:cNvSpPr>
          <p:nvPr>
            <p:ph type="body" idx="21"/>
          </p:nvPr>
        </p:nvSpPr>
        <p:spPr>
          <a:xfrm>
            <a:off x="5792054" y="4038127"/>
            <a:ext cx="2923500" cy="1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14" name="Google Shape;614;p71"/>
          <p:cNvSpPr txBox="1">
            <a:spLocks noGrp="1"/>
          </p:cNvSpPr>
          <p:nvPr>
            <p:ph type="body" idx="22"/>
          </p:nvPr>
        </p:nvSpPr>
        <p:spPr>
          <a:xfrm>
            <a:off x="5792054" y="4182737"/>
            <a:ext cx="29235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3pPr>
            <a:lvl4pPr marL="182880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4pPr>
            <a:lvl5pPr marL="228600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15" name="Google Shape;615;p71"/>
          <p:cNvSpPr txBox="1">
            <a:spLocks noGrp="1"/>
          </p:cNvSpPr>
          <p:nvPr>
            <p:ph type="body" idx="23"/>
          </p:nvPr>
        </p:nvSpPr>
        <p:spPr>
          <a:xfrm>
            <a:off x="428623" y="4051504"/>
            <a:ext cx="1723200" cy="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 sz="11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marL="137160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16" name="Google Shape;616;p71"/>
          <p:cNvSpPr txBox="1">
            <a:spLocks noGrp="1"/>
          </p:cNvSpPr>
          <p:nvPr>
            <p:ph type="ftr" idx="11"/>
          </p:nvPr>
        </p:nvSpPr>
        <p:spPr>
          <a:xfrm>
            <a:off x="4572001" y="4705003"/>
            <a:ext cx="37635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6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7" name="Google Shape;617;p71"/>
          <p:cNvSpPr txBox="1">
            <a:spLocks noGrp="1"/>
          </p:cNvSpPr>
          <p:nvPr>
            <p:ph type="sldNum" idx="12"/>
          </p:nvPr>
        </p:nvSpPr>
        <p:spPr>
          <a:xfrm>
            <a:off x="8335587" y="4705003"/>
            <a:ext cx="3798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8" name="Google Shape;618;p71"/>
          <p:cNvSpPr txBox="1">
            <a:spLocks noGrp="1"/>
          </p:cNvSpPr>
          <p:nvPr>
            <p:ph type="title"/>
          </p:nvPr>
        </p:nvSpPr>
        <p:spPr>
          <a:xfrm>
            <a:off x="428626" y="285750"/>
            <a:ext cx="1723200" cy="1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Divider Slide">
  <p:cSld name="Blue Divider Slide">
    <p:bg>
      <p:bgPr>
        <a:solidFill>
          <a:schemeClr val="accent1"/>
        </a:solidFill>
        <a:effectLst/>
      </p:bgPr>
    </p:bg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72"/>
          <p:cNvSpPr txBox="1">
            <a:spLocks noGrp="1"/>
          </p:cNvSpPr>
          <p:nvPr>
            <p:ph type="ctrTitle"/>
          </p:nvPr>
        </p:nvSpPr>
        <p:spPr>
          <a:xfrm>
            <a:off x="428625" y="1207008"/>
            <a:ext cx="8286900" cy="14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500"/>
              <a:buFont typeface="Arial"/>
              <a:buNone/>
              <a:defRPr sz="45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1" name="Google Shape;621;p72"/>
          <p:cNvSpPr txBox="1">
            <a:spLocks noGrp="1"/>
          </p:cNvSpPr>
          <p:nvPr>
            <p:ph type="ftr" idx="11"/>
          </p:nvPr>
        </p:nvSpPr>
        <p:spPr>
          <a:xfrm>
            <a:off x="4572001" y="4705003"/>
            <a:ext cx="37635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6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2" name="Google Shape;622;p72"/>
          <p:cNvSpPr txBox="1">
            <a:spLocks noGrp="1"/>
          </p:cNvSpPr>
          <p:nvPr>
            <p:ph type="sldNum" idx="12"/>
          </p:nvPr>
        </p:nvSpPr>
        <p:spPr>
          <a:xfrm>
            <a:off x="8335587" y="4705003"/>
            <a:ext cx="3798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Title and Content one Column">
  <p:cSld name="White Title and Content one Column"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73"/>
          <p:cNvSpPr txBox="1">
            <a:spLocks noGrp="1"/>
          </p:cNvSpPr>
          <p:nvPr>
            <p:ph type="title"/>
          </p:nvPr>
        </p:nvSpPr>
        <p:spPr>
          <a:xfrm>
            <a:off x="428625" y="298596"/>
            <a:ext cx="8286900" cy="1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5" name="Google Shape;625;p73"/>
          <p:cNvSpPr txBox="1">
            <a:spLocks noGrp="1"/>
          </p:cNvSpPr>
          <p:nvPr>
            <p:ph type="body" idx="1"/>
          </p:nvPr>
        </p:nvSpPr>
        <p:spPr>
          <a:xfrm>
            <a:off x="428625" y="2290572"/>
            <a:ext cx="5924100" cy="22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26" name="Google Shape;626;p73"/>
          <p:cNvSpPr txBox="1">
            <a:spLocks noGrp="1"/>
          </p:cNvSpPr>
          <p:nvPr>
            <p:ph type="body" idx="2"/>
          </p:nvPr>
        </p:nvSpPr>
        <p:spPr>
          <a:xfrm>
            <a:off x="428625" y="1207008"/>
            <a:ext cx="5924100" cy="7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27" name="Google Shape;627;p73"/>
          <p:cNvSpPr txBox="1">
            <a:spLocks noGrp="1"/>
          </p:cNvSpPr>
          <p:nvPr>
            <p:ph type="body" idx="3"/>
          </p:nvPr>
        </p:nvSpPr>
        <p:spPr>
          <a:xfrm>
            <a:off x="428625" y="2009394"/>
            <a:ext cx="59241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28" name="Google Shape;628;p73"/>
          <p:cNvSpPr txBox="1">
            <a:spLocks noGrp="1"/>
          </p:cNvSpPr>
          <p:nvPr>
            <p:ph type="ftr" idx="11"/>
          </p:nvPr>
        </p:nvSpPr>
        <p:spPr>
          <a:xfrm>
            <a:off x="4572001" y="4705003"/>
            <a:ext cx="37635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60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p73"/>
          <p:cNvSpPr txBox="1">
            <a:spLocks noGrp="1"/>
          </p:cNvSpPr>
          <p:nvPr>
            <p:ph type="sldNum" idx="12"/>
          </p:nvPr>
        </p:nvSpPr>
        <p:spPr>
          <a:xfrm>
            <a:off x="8335587" y="4705003"/>
            <a:ext cx="3798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Title and Content two Column">
  <p:cSld name="White Title and Content two Column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74"/>
          <p:cNvSpPr txBox="1">
            <a:spLocks noGrp="1"/>
          </p:cNvSpPr>
          <p:nvPr>
            <p:ph type="body" idx="1"/>
          </p:nvPr>
        </p:nvSpPr>
        <p:spPr>
          <a:xfrm>
            <a:off x="428625" y="2290572"/>
            <a:ext cx="3878700" cy="22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32" name="Google Shape;632;p74"/>
          <p:cNvSpPr txBox="1">
            <a:spLocks noGrp="1"/>
          </p:cNvSpPr>
          <p:nvPr>
            <p:ph type="body" idx="2"/>
          </p:nvPr>
        </p:nvSpPr>
        <p:spPr>
          <a:xfrm>
            <a:off x="428624" y="1207008"/>
            <a:ext cx="8276100" cy="7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33" name="Google Shape;633;p74"/>
          <p:cNvSpPr txBox="1">
            <a:spLocks noGrp="1"/>
          </p:cNvSpPr>
          <p:nvPr>
            <p:ph type="body" idx="3"/>
          </p:nvPr>
        </p:nvSpPr>
        <p:spPr>
          <a:xfrm>
            <a:off x="4826167" y="2290572"/>
            <a:ext cx="3878700" cy="22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34" name="Google Shape;634;p74"/>
          <p:cNvSpPr txBox="1">
            <a:spLocks noGrp="1"/>
          </p:cNvSpPr>
          <p:nvPr>
            <p:ph type="body" idx="4"/>
          </p:nvPr>
        </p:nvSpPr>
        <p:spPr>
          <a:xfrm>
            <a:off x="428625" y="2009394"/>
            <a:ext cx="38787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35" name="Google Shape;635;p74"/>
          <p:cNvSpPr txBox="1">
            <a:spLocks noGrp="1"/>
          </p:cNvSpPr>
          <p:nvPr>
            <p:ph type="body" idx="5"/>
          </p:nvPr>
        </p:nvSpPr>
        <p:spPr>
          <a:xfrm>
            <a:off x="4806071" y="2009394"/>
            <a:ext cx="38787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36" name="Google Shape;636;p74"/>
          <p:cNvSpPr txBox="1">
            <a:spLocks noGrp="1"/>
          </p:cNvSpPr>
          <p:nvPr>
            <p:ph type="ftr" idx="11"/>
          </p:nvPr>
        </p:nvSpPr>
        <p:spPr>
          <a:xfrm>
            <a:off x="4806071" y="4705003"/>
            <a:ext cx="35295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60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7" name="Google Shape;637;p74"/>
          <p:cNvSpPr txBox="1">
            <a:spLocks noGrp="1"/>
          </p:cNvSpPr>
          <p:nvPr>
            <p:ph type="sldNum" idx="12"/>
          </p:nvPr>
        </p:nvSpPr>
        <p:spPr>
          <a:xfrm>
            <a:off x="8335587" y="4705003"/>
            <a:ext cx="3798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8" name="Google Shape;638;p74"/>
          <p:cNvSpPr txBox="1">
            <a:spLocks noGrp="1"/>
          </p:cNvSpPr>
          <p:nvPr>
            <p:ph type="title"/>
          </p:nvPr>
        </p:nvSpPr>
        <p:spPr>
          <a:xfrm>
            <a:off x="428625" y="298596"/>
            <a:ext cx="3878700" cy="1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y Title and Content two Column">
  <p:cSld name="Gray Title and Content two Column">
    <p:bg>
      <p:bgPr>
        <a:solidFill>
          <a:schemeClr val="accent5"/>
        </a:solidFill>
        <a:effectLst/>
      </p:bgPr>
    </p:bg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75"/>
          <p:cNvSpPr txBox="1">
            <a:spLocks noGrp="1"/>
          </p:cNvSpPr>
          <p:nvPr>
            <p:ph type="body" idx="1"/>
          </p:nvPr>
        </p:nvSpPr>
        <p:spPr>
          <a:xfrm>
            <a:off x="428625" y="2290572"/>
            <a:ext cx="3878700" cy="22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41" name="Google Shape;641;p75"/>
          <p:cNvSpPr txBox="1">
            <a:spLocks noGrp="1"/>
          </p:cNvSpPr>
          <p:nvPr>
            <p:ph type="body" idx="2"/>
          </p:nvPr>
        </p:nvSpPr>
        <p:spPr>
          <a:xfrm>
            <a:off x="428625" y="1207008"/>
            <a:ext cx="8286900" cy="7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42" name="Google Shape;642;p75"/>
          <p:cNvSpPr txBox="1">
            <a:spLocks noGrp="1"/>
          </p:cNvSpPr>
          <p:nvPr>
            <p:ph type="body" idx="3"/>
          </p:nvPr>
        </p:nvSpPr>
        <p:spPr>
          <a:xfrm>
            <a:off x="4826167" y="2290572"/>
            <a:ext cx="3878700" cy="22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43" name="Google Shape;643;p75"/>
          <p:cNvSpPr txBox="1">
            <a:spLocks noGrp="1"/>
          </p:cNvSpPr>
          <p:nvPr>
            <p:ph type="body" idx="4"/>
          </p:nvPr>
        </p:nvSpPr>
        <p:spPr>
          <a:xfrm>
            <a:off x="428625" y="2009394"/>
            <a:ext cx="38787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44" name="Google Shape;644;p75"/>
          <p:cNvSpPr txBox="1">
            <a:spLocks noGrp="1"/>
          </p:cNvSpPr>
          <p:nvPr>
            <p:ph type="body" idx="5"/>
          </p:nvPr>
        </p:nvSpPr>
        <p:spPr>
          <a:xfrm>
            <a:off x="4806071" y="2009394"/>
            <a:ext cx="38787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45" name="Google Shape;645;p75"/>
          <p:cNvSpPr txBox="1">
            <a:spLocks noGrp="1"/>
          </p:cNvSpPr>
          <p:nvPr>
            <p:ph type="ftr" idx="11"/>
          </p:nvPr>
        </p:nvSpPr>
        <p:spPr>
          <a:xfrm>
            <a:off x="4806071" y="4705003"/>
            <a:ext cx="35295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60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6" name="Google Shape;646;p75"/>
          <p:cNvSpPr txBox="1">
            <a:spLocks noGrp="1"/>
          </p:cNvSpPr>
          <p:nvPr>
            <p:ph type="sldNum" idx="12"/>
          </p:nvPr>
        </p:nvSpPr>
        <p:spPr>
          <a:xfrm>
            <a:off x="8335587" y="4705003"/>
            <a:ext cx="3798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7" name="Google Shape;647;p75"/>
          <p:cNvSpPr txBox="1">
            <a:spLocks noGrp="1"/>
          </p:cNvSpPr>
          <p:nvPr>
            <p:ph type="title"/>
          </p:nvPr>
        </p:nvSpPr>
        <p:spPr>
          <a:xfrm>
            <a:off x="428625" y="298596"/>
            <a:ext cx="3878700" cy="1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ellow Title and Content two Column">
  <p:cSld name="Yellow Title and Content two Column">
    <p:bg>
      <p:bgPr>
        <a:solidFill>
          <a:schemeClr val="lt1"/>
        </a:solidFill>
        <a:effectLst/>
      </p:bgPr>
    </p:bg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76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76"/>
          <p:cNvSpPr txBox="1">
            <a:spLocks noGrp="1"/>
          </p:cNvSpPr>
          <p:nvPr>
            <p:ph type="body" idx="1"/>
          </p:nvPr>
        </p:nvSpPr>
        <p:spPr>
          <a:xfrm>
            <a:off x="428625" y="2290572"/>
            <a:ext cx="3878700" cy="22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1" name="Google Shape;651;p76"/>
          <p:cNvSpPr txBox="1">
            <a:spLocks noGrp="1"/>
          </p:cNvSpPr>
          <p:nvPr>
            <p:ph type="body" idx="2"/>
          </p:nvPr>
        </p:nvSpPr>
        <p:spPr>
          <a:xfrm>
            <a:off x="428625" y="1207008"/>
            <a:ext cx="3878700" cy="7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2" name="Google Shape;652;p76"/>
          <p:cNvSpPr txBox="1">
            <a:spLocks noGrp="1"/>
          </p:cNvSpPr>
          <p:nvPr>
            <p:ph type="body" idx="3"/>
          </p:nvPr>
        </p:nvSpPr>
        <p:spPr>
          <a:xfrm>
            <a:off x="4826167" y="2290572"/>
            <a:ext cx="3878700" cy="22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3" name="Google Shape;653;p76"/>
          <p:cNvSpPr txBox="1">
            <a:spLocks noGrp="1"/>
          </p:cNvSpPr>
          <p:nvPr>
            <p:ph type="body" idx="4"/>
          </p:nvPr>
        </p:nvSpPr>
        <p:spPr>
          <a:xfrm>
            <a:off x="428625" y="2009394"/>
            <a:ext cx="38787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4" name="Google Shape;654;p76"/>
          <p:cNvSpPr txBox="1">
            <a:spLocks noGrp="1"/>
          </p:cNvSpPr>
          <p:nvPr>
            <p:ph type="body" idx="5"/>
          </p:nvPr>
        </p:nvSpPr>
        <p:spPr>
          <a:xfrm>
            <a:off x="4806071" y="2009394"/>
            <a:ext cx="38787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5" name="Google Shape;655;p76"/>
          <p:cNvSpPr txBox="1">
            <a:spLocks noGrp="1"/>
          </p:cNvSpPr>
          <p:nvPr>
            <p:ph type="ftr" idx="11"/>
          </p:nvPr>
        </p:nvSpPr>
        <p:spPr>
          <a:xfrm>
            <a:off x="4806071" y="4705003"/>
            <a:ext cx="35295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60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p76"/>
          <p:cNvSpPr txBox="1">
            <a:spLocks noGrp="1"/>
          </p:cNvSpPr>
          <p:nvPr>
            <p:ph type="sldNum" idx="12"/>
          </p:nvPr>
        </p:nvSpPr>
        <p:spPr>
          <a:xfrm>
            <a:off x="8335587" y="4705003"/>
            <a:ext cx="3798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7" name="Google Shape;657;p76"/>
          <p:cNvSpPr txBox="1">
            <a:spLocks noGrp="1"/>
          </p:cNvSpPr>
          <p:nvPr>
            <p:ph type="title"/>
          </p:nvPr>
        </p:nvSpPr>
        <p:spPr>
          <a:xfrm>
            <a:off x="428625" y="298596"/>
            <a:ext cx="3878700" cy="1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ange Title and Content two Column">
  <p:cSld name="Orange Title and Content two Column">
    <p:bg>
      <p:bgPr>
        <a:solidFill>
          <a:schemeClr val="lt1"/>
        </a:solidFill>
        <a:effectLst/>
      </p:bgPr>
    </p:bg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77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77"/>
          <p:cNvSpPr txBox="1">
            <a:spLocks noGrp="1"/>
          </p:cNvSpPr>
          <p:nvPr>
            <p:ph type="body" idx="1"/>
          </p:nvPr>
        </p:nvSpPr>
        <p:spPr>
          <a:xfrm>
            <a:off x="428625" y="2290572"/>
            <a:ext cx="3878700" cy="22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61" name="Google Shape;661;p77"/>
          <p:cNvSpPr txBox="1">
            <a:spLocks noGrp="1"/>
          </p:cNvSpPr>
          <p:nvPr>
            <p:ph type="body" idx="2"/>
          </p:nvPr>
        </p:nvSpPr>
        <p:spPr>
          <a:xfrm>
            <a:off x="428625" y="1207008"/>
            <a:ext cx="3878700" cy="7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62" name="Google Shape;662;p77"/>
          <p:cNvSpPr txBox="1">
            <a:spLocks noGrp="1"/>
          </p:cNvSpPr>
          <p:nvPr>
            <p:ph type="body" idx="3"/>
          </p:nvPr>
        </p:nvSpPr>
        <p:spPr>
          <a:xfrm>
            <a:off x="4826167" y="2290572"/>
            <a:ext cx="3878700" cy="22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63" name="Google Shape;663;p77"/>
          <p:cNvSpPr txBox="1">
            <a:spLocks noGrp="1"/>
          </p:cNvSpPr>
          <p:nvPr>
            <p:ph type="body" idx="4"/>
          </p:nvPr>
        </p:nvSpPr>
        <p:spPr>
          <a:xfrm>
            <a:off x="428625" y="2009394"/>
            <a:ext cx="38787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15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64" name="Google Shape;664;p77"/>
          <p:cNvSpPr txBox="1">
            <a:spLocks noGrp="1"/>
          </p:cNvSpPr>
          <p:nvPr>
            <p:ph type="body" idx="5"/>
          </p:nvPr>
        </p:nvSpPr>
        <p:spPr>
          <a:xfrm>
            <a:off x="4806071" y="2009394"/>
            <a:ext cx="38787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65" name="Google Shape;665;p77"/>
          <p:cNvSpPr txBox="1">
            <a:spLocks noGrp="1"/>
          </p:cNvSpPr>
          <p:nvPr>
            <p:ph type="ftr" idx="11"/>
          </p:nvPr>
        </p:nvSpPr>
        <p:spPr>
          <a:xfrm>
            <a:off x="4806071" y="4705003"/>
            <a:ext cx="35295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60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6" name="Google Shape;666;p77"/>
          <p:cNvSpPr txBox="1">
            <a:spLocks noGrp="1"/>
          </p:cNvSpPr>
          <p:nvPr>
            <p:ph type="sldNum" idx="12"/>
          </p:nvPr>
        </p:nvSpPr>
        <p:spPr>
          <a:xfrm>
            <a:off x="8335587" y="4705003"/>
            <a:ext cx="3798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7" name="Google Shape;667;p77"/>
          <p:cNvSpPr txBox="1">
            <a:spLocks noGrp="1"/>
          </p:cNvSpPr>
          <p:nvPr>
            <p:ph type="title"/>
          </p:nvPr>
        </p:nvSpPr>
        <p:spPr>
          <a:xfrm>
            <a:off x="428625" y="298596"/>
            <a:ext cx="3878700" cy="1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Title and Content one Column">
  <p:cSld name="Picture Title and Content one Column">
    <p:bg>
      <p:bgPr>
        <a:solidFill>
          <a:schemeClr val="lt1"/>
        </a:solidFill>
        <a:effectLst/>
      </p:bgPr>
    </p:bg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78"/>
          <p:cNvSpPr txBox="1">
            <a:spLocks noGrp="1"/>
          </p:cNvSpPr>
          <p:nvPr>
            <p:ph type="body" idx="1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70" name="Google Shape;670;p78"/>
          <p:cNvSpPr txBox="1">
            <a:spLocks noGrp="1"/>
          </p:cNvSpPr>
          <p:nvPr>
            <p:ph type="body" idx="2"/>
          </p:nvPr>
        </p:nvSpPr>
        <p:spPr>
          <a:xfrm>
            <a:off x="428625" y="2290572"/>
            <a:ext cx="3878700" cy="22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71" name="Google Shape;671;p78"/>
          <p:cNvSpPr txBox="1">
            <a:spLocks noGrp="1"/>
          </p:cNvSpPr>
          <p:nvPr>
            <p:ph type="body" idx="3"/>
          </p:nvPr>
        </p:nvSpPr>
        <p:spPr>
          <a:xfrm>
            <a:off x="428625" y="1207008"/>
            <a:ext cx="3878700" cy="7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72" name="Google Shape;672;p78"/>
          <p:cNvSpPr txBox="1">
            <a:spLocks noGrp="1"/>
          </p:cNvSpPr>
          <p:nvPr>
            <p:ph type="body" idx="4"/>
          </p:nvPr>
        </p:nvSpPr>
        <p:spPr>
          <a:xfrm>
            <a:off x="428625" y="2009394"/>
            <a:ext cx="38787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73" name="Google Shape;673;p78"/>
          <p:cNvSpPr txBox="1">
            <a:spLocks noGrp="1"/>
          </p:cNvSpPr>
          <p:nvPr>
            <p:ph type="ftr" idx="11"/>
          </p:nvPr>
        </p:nvSpPr>
        <p:spPr>
          <a:xfrm>
            <a:off x="4832747" y="4705003"/>
            <a:ext cx="35028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60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4" name="Google Shape;674;p78"/>
          <p:cNvSpPr txBox="1">
            <a:spLocks noGrp="1"/>
          </p:cNvSpPr>
          <p:nvPr>
            <p:ph type="sldNum" idx="12"/>
          </p:nvPr>
        </p:nvSpPr>
        <p:spPr>
          <a:xfrm>
            <a:off x="8361898" y="4705003"/>
            <a:ext cx="3534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5" name="Google Shape;675;p78"/>
          <p:cNvSpPr txBox="1">
            <a:spLocks noGrp="1"/>
          </p:cNvSpPr>
          <p:nvPr>
            <p:ph type="title"/>
          </p:nvPr>
        </p:nvSpPr>
        <p:spPr>
          <a:xfrm>
            <a:off x="428625" y="298596"/>
            <a:ext cx="3878700" cy="1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 Agenda Slide">
  <p:cSld name="Green Agenda Slid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/>
          <p:nvPr/>
        </p:nvSpPr>
        <p:spPr>
          <a:xfrm>
            <a:off x="0" y="0"/>
            <a:ext cx="235027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9"/>
          <p:cNvSpPr txBox="1">
            <a:spLocks noGrp="1"/>
          </p:cNvSpPr>
          <p:nvPr>
            <p:ph type="body" idx="1"/>
          </p:nvPr>
        </p:nvSpPr>
        <p:spPr>
          <a:xfrm>
            <a:off x="2594808" y="1259786"/>
            <a:ext cx="2830107" cy="324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2"/>
          </p:nvPr>
        </p:nvSpPr>
        <p:spPr>
          <a:xfrm>
            <a:off x="5792054" y="1259786"/>
            <a:ext cx="2923321" cy="111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3"/>
          </p:nvPr>
        </p:nvSpPr>
        <p:spPr>
          <a:xfrm>
            <a:off x="5792054" y="1404396"/>
            <a:ext cx="2923321" cy="270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1pPr>
            <a:lvl2pPr marL="914400" lvl="1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2pPr>
            <a:lvl3pPr marL="1371600" lvl="2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3pPr>
            <a:lvl4pPr marL="1828800" lvl="3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4"/>
          </p:nvPr>
        </p:nvSpPr>
        <p:spPr>
          <a:xfrm>
            <a:off x="428623" y="1273164"/>
            <a:ext cx="1723369" cy="148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 sz="1100">
                <a:solidFill>
                  <a:schemeClr val="lt2"/>
                </a:solidFill>
              </a:defRPr>
            </a:lvl1pPr>
            <a:lvl2pPr marL="914400" lvl="1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marL="1371600" lvl="2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5"/>
          </p:nvPr>
        </p:nvSpPr>
        <p:spPr>
          <a:xfrm>
            <a:off x="2594808" y="1952640"/>
            <a:ext cx="2830107" cy="324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6"/>
          </p:nvPr>
        </p:nvSpPr>
        <p:spPr>
          <a:xfrm>
            <a:off x="5792054" y="1952640"/>
            <a:ext cx="2923321" cy="111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7"/>
          </p:nvPr>
        </p:nvSpPr>
        <p:spPr>
          <a:xfrm>
            <a:off x="5792054" y="2097250"/>
            <a:ext cx="2923321" cy="270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1pPr>
            <a:lvl2pPr marL="914400" lvl="1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2pPr>
            <a:lvl3pPr marL="1371600" lvl="2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3pPr>
            <a:lvl4pPr marL="1828800" lvl="3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body" idx="8"/>
          </p:nvPr>
        </p:nvSpPr>
        <p:spPr>
          <a:xfrm>
            <a:off x="428623" y="1948304"/>
            <a:ext cx="1723369" cy="148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 sz="1100">
                <a:solidFill>
                  <a:schemeClr val="lt2"/>
                </a:solidFill>
              </a:defRPr>
            </a:lvl1pPr>
            <a:lvl2pPr marL="914400" lvl="1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marL="1371600" lvl="2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body" idx="9"/>
          </p:nvPr>
        </p:nvSpPr>
        <p:spPr>
          <a:xfrm>
            <a:off x="2594808" y="2644764"/>
            <a:ext cx="2830107" cy="324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3"/>
          </p:nvPr>
        </p:nvSpPr>
        <p:spPr>
          <a:xfrm>
            <a:off x="5792054" y="2644764"/>
            <a:ext cx="2923321" cy="111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body" idx="14"/>
          </p:nvPr>
        </p:nvSpPr>
        <p:spPr>
          <a:xfrm>
            <a:off x="5792054" y="2789374"/>
            <a:ext cx="2923321" cy="270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1pPr>
            <a:lvl2pPr marL="914400" lvl="1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2pPr>
            <a:lvl3pPr marL="1371600" lvl="2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3pPr>
            <a:lvl4pPr marL="1828800" lvl="3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body" idx="15"/>
          </p:nvPr>
        </p:nvSpPr>
        <p:spPr>
          <a:xfrm>
            <a:off x="428623" y="2658142"/>
            <a:ext cx="1723369" cy="148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 sz="1100">
                <a:solidFill>
                  <a:schemeClr val="lt2"/>
                </a:solidFill>
              </a:defRPr>
            </a:lvl1pPr>
            <a:lvl2pPr marL="914400" lvl="1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marL="1371600" lvl="2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body" idx="16"/>
          </p:nvPr>
        </p:nvSpPr>
        <p:spPr>
          <a:xfrm>
            <a:off x="2594808" y="3331862"/>
            <a:ext cx="2830107" cy="324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19"/>
          <p:cNvSpPr txBox="1">
            <a:spLocks noGrp="1"/>
          </p:cNvSpPr>
          <p:nvPr>
            <p:ph type="body" idx="17"/>
          </p:nvPr>
        </p:nvSpPr>
        <p:spPr>
          <a:xfrm>
            <a:off x="5792054" y="3331862"/>
            <a:ext cx="2923321" cy="111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body" idx="18"/>
          </p:nvPr>
        </p:nvSpPr>
        <p:spPr>
          <a:xfrm>
            <a:off x="5792054" y="3476471"/>
            <a:ext cx="2923321" cy="270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1pPr>
            <a:lvl2pPr marL="914400" lvl="1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2pPr>
            <a:lvl3pPr marL="1371600" lvl="2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3pPr>
            <a:lvl4pPr marL="1828800" lvl="3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19"/>
          <p:cNvSpPr txBox="1">
            <a:spLocks noGrp="1"/>
          </p:cNvSpPr>
          <p:nvPr>
            <p:ph type="body" idx="19"/>
          </p:nvPr>
        </p:nvSpPr>
        <p:spPr>
          <a:xfrm>
            <a:off x="428623" y="3345239"/>
            <a:ext cx="1723369" cy="148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 sz="1100">
                <a:solidFill>
                  <a:schemeClr val="lt2"/>
                </a:solidFill>
              </a:defRPr>
            </a:lvl1pPr>
            <a:lvl2pPr marL="914400" lvl="1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marL="1371600" lvl="2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19"/>
          <p:cNvSpPr txBox="1">
            <a:spLocks noGrp="1"/>
          </p:cNvSpPr>
          <p:nvPr>
            <p:ph type="body" idx="20"/>
          </p:nvPr>
        </p:nvSpPr>
        <p:spPr>
          <a:xfrm>
            <a:off x="2594808" y="4038127"/>
            <a:ext cx="2830107" cy="324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body" idx="21"/>
          </p:nvPr>
        </p:nvSpPr>
        <p:spPr>
          <a:xfrm>
            <a:off x="5792054" y="4038127"/>
            <a:ext cx="2923321" cy="111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body" idx="22"/>
          </p:nvPr>
        </p:nvSpPr>
        <p:spPr>
          <a:xfrm>
            <a:off x="5792054" y="4182737"/>
            <a:ext cx="2923321" cy="270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1pPr>
            <a:lvl2pPr marL="914400" lvl="1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2pPr>
            <a:lvl3pPr marL="1371600" lvl="2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3pPr>
            <a:lvl4pPr marL="1828800" lvl="3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body" idx="23"/>
          </p:nvPr>
        </p:nvSpPr>
        <p:spPr>
          <a:xfrm>
            <a:off x="428623" y="4051504"/>
            <a:ext cx="1723369" cy="148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 sz="1100">
                <a:solidFill>
                  <a:schemeClr val="lt2"/>
                </a:solidFill>
              </a:defRPr>
            </a:lvl1pPr>
            <a:lvl2pPr marL="914400" lvl="1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marL="1371600" lvl="2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ftr" idx="11"/>
          </p:nvPr>
        </p:nvSpPr>
        <p:spPr>
          <a:xfrm>
            <a:off x="4572001" y="4705003"/>
            <a:ext cx="3763587" cy="175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9"/>
          <p:cNvSpPr txBox="1">
            <a:spLocks noGrp="1"/>
          </p:cNvSpPr>
          <p:nvPr>
            <p:ph type="sldNum" idx="12"/>
          </p:nvPr>
        </p:nvSpPr>
        <p:spPr>
          <a:xfrm>
            <a:off x="8335587" y="4705003"/>
            <a:ext cx="379788" cy="175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title"/>
          </p:nvPr>
        </p:nvSpPr>
        <p:spPr>
          <a:xfrm>
            <a:off x="428626" y="285750"/>
            <a:ext cx="1723368" cy="177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ellow Divide Slide">
  <p:cSld name="Yellow Divide Slide">
    <p:bg>
      <p:bgPr>
        <a:solidFill>
          <a:schemeClr val="accent3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>
            <a:spLocks noGrp="1"/>
          </p:cNvSpPr>
          <p:nvPr>
            <p:ph type="ctrTitle"/>
          </p:nvPr>
        </p:nvSpPr>
        <p:spPr>
          <a:xfrm>
            <a:off x="428625" y="1207008"/>
            <a:ext cx="8286750" cy="1494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1"/>
          <p:cNvSpPr txBox="1">
            <a:spLocks noGrp="1"/>
          </p:cNvSpPr>
          <p:nvPr>
            <p:ph type="ftr" idx="11"/>
          </p:nvPr>
        </p:nvSpPr>
        <p:spPr>
          <a:xfrm>
            <a:off x="4572001" y="4705003"/>
            <a:ext cx="3763587" cy="175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1"/>
          <p:cNvSpPr txBox="1">
            <a:spLocks noGrp="1"/>
          </p:cNvSpPr>
          <p:nvPr>
            <p:ph type="sldNum" idx="12"/>
          </p:nvPr>
        </p:nvSpPr>
        <p:spPr>
          <a:xfrm>
            <a:off x="8335587" y="4705003"/>
            <a:ext cx="379788" cy="175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ange Divider Slide">
  <p:cSld name="Orange Divider Slide">
    <p:bg>
      <p:bgPr>
        <a:solidFill>
          <a:schemeClr val="accent4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 txBox="1">
            <a:spLocks noGrp="1"/>
          </p:cNvSpPr>
          <p:nvPr>
            <p:ph type="ctrTitle"/>
          </p:nvPr>
        </p:nvSpPr>
        <p:spPr>
          <a:xfrm>
            <a:off x="428625" y="1207008"/>
            <a:ext cx="8286750" cy="1494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500"/>
              <a:buFont typeface="Arial"/>
              <a:buNone/>
              <a:defRPr sz="45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2"/>
          <p:cNvSpPr txBox="1">
            <a:spLocks noGrp="1"/>
          </p:cNvSpPr>
          <p:nvPr>
            <p:ph type="ftr" idx="11"/>
          </p:nvPr>
        </p:nvSpPr>
        <p:spPr>
          <a:xfrm>
            <a:off x="4572001" y="4705003"/>
            <a:ext cx="3763587" cy="175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2"/>
          <p:cNvSpPr txBox="1">
            <a:spLocks noGrp="1"/>
          </p:cNvSpPr>
          <p:nvPr>
            <p:ph type="sldNum" idx="12"/>
          </p:nvPr>
        </p:nvSpPr>
        <p:spPr>
          <a:xfrm>
            <a:off x="8335587" y="4705003"/>
            <a:ext cx="379788" cy="175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Divider Slide">
  <p:cSld name="Blue Divider Slide">
    <p:bg>
      <p:bgPr>
        <a:solidFill>
          <a:schemeClr val="accent1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"/>
          <p:cNvSpPr txBox="1">
            <a:spLocks noGrp="1"/>
          </p:cNvSpPr>
          <p:nvPr>
            <p:ph type="ctrTitle"/>
          </p:nvPr>
        </p:nvSpPr>
        <p:spPr>
          <a:xfrm>
            <a:off x="428625" y="1207008"/>
            <a:ext cx="8286750" cy="1494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500"/>
              <a:buFont typeface="Arial"/>
              <a:buNone/>
              <a:defRPr sz="45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3"/>
          <p:cNvSpPr txBox="1">
            <a:spLocks noGrp="1"/>
          </p:cNvSpPr>
          <p:nvPr>
            <p:ph type="ftr" idx="11"/>
          </p:nvPr>
        </p:nvSpPr>
        <p:spPr>
          <a:xfrm>
            <a:off x="4572001" y="4705003"/>
            <a:ext cx="3763587" cy="175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3"/>
          <p:cNvSpPr txBox="1">
            <a:spLocks noGrp="1"/>
          </p:cNvSpPr>
          <p:nvPr>
            <p:ph type="sldNum" idx="12"/>
          </p:nvPr>
        </p:nvSpPr>
        <p:spPr>
          <a:xfrm>
            <a:off x="8335587" y="4705003"/>
            <a:ext cx="379788" cy="175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28625" y="285750"/>
            <a:ext cx="8286750" cy="982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28625" y="1390303"/>
            <a:ext cx="8086725" cy="3242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28625" y="4682143"/>
            <a:ext cx="2257425" cy="175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5123756" y="4682143"/>
            <a:ext cx="3211831" cy="175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335587" y="4682143"/>
            <a:ext cx="379788" cy="175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270">
          <p15:clr>
            <a:srgbClr val="F26B43"/>
          </p15:clr>
        </p15:guide>
        <p15:guide id="4" pos="5490">
          <p15:clr>
            <a:srgbClr val="F26B43"/>
          </p15:clr>
        </p15:guide>
        <p15:guide id="5" orient="horz" pos="180">
          <p15:clr>
            <a:srgbClr val="F26B43"/>
          </p15:clr>
        </p15:guide>
        <p15:guide id="6" orient="horz" pos="30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5"/>
          <p:cNvSpPr txBox="1">
            <a:spLocks noGrp="1"/>
          </p:cNvSpPr>
          <p:nvPr>
            <p:ph type="title"/>
          </p:nvPr>
        </p:nvSpPr>
        <p:spPr>
          <a:xfrm>
            <a:off x="428625" y="285750"/>
            <a:ext cx="8286900" cy="9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4" name="Google Shape;264;p35"/>
          <p:cNvSpPr txBox="1">
            <a:spLocks noGrp="1"/>
          </p:cNvSpPr>
          <p:nvPr>
            <p:ph type="body" idx="1"/>
          </p:nvPr>
        </p:nvSpPr>
        <p:spPr>
          <a:xfrm>
            <a:off x="428625" y="1390303"/>
            <a:ext cx="8086800" cy="32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5" name="Google Shape;265;p35"/>
          <p:cNvSpPr txBox="1">
            <a:spLocks noGrp="1"/>
          </p:cNvSpPr>
          <p:nvPr>
            <p:ph type="dt" idx="10"/>
          </p:nvPr>
        </p:nvSpPr>
        <p:spPr>
          <a:xfrm>
            <a:off x="428625" y="4682143"/>
            <a:ext cx="22575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6" name="Google Shape;266;p35"/>
          <p:cNvSpPr txBox="1">
            <a:spLocks noGrp="1"/>
          </p:cNvSpPr>
          <p:nvPr>
            <p:ph type="ftr" idx="11"/>
          </p:nvPr>
        </p:nvSpPr>
        <p:spPr>
          <a:xfrm>
            <a:off x="5123756" y="4682143"/>
            <a:ext cx="32118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7" name="Google Shape;267;p35"/>
          <p:cNvSpPr txBox="1">
            <a:spLocks noGrp="1"/>
          </p:cNvSpPr>
          <p:nvPr>
            <p:ph type="sldNum" idx="12"/>
          </p:nvPr>
        </p:nvSpPr>
        <p:spPr>
          <a:xfrm>
            <a:off x="8335587" y="4682143"/>
            <a:ext cx="3798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8" r:id="rId16"/>
    <p:sldLayoutId id="2147483699" r:id="rId17"/>
    <p:sldLayoutId id="2147483700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270">
          <p15:clr>
            <a:srgbClr val="F26B43"/>
          </p15:clr>
        </p15:guide>
        <p15:guide id="4" pos="5490">
          <p15:clr>
            <a:srgbClr val="F26B43"/>
          </p15:clr>
        </p15:guide>
        <p15:guide id="5" orient="horz" pos="180">
          <p15:clr>
            <a:srgbClr val="F26B43"/>
          </p15:clr>
        </p15:guide>
        <p15:guide id="6" orient="horz" pos="30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57"/>
          <p:cNvSpPr txBox="1">
            <a:spLocks noGrp="1"/>
          </p:cNvSpPr>
          <p:nvPr>
            <p:ph type="title"/>
          </p:nvPr>
        </p:nvSpPr>
        <p:spPr>
          <a:xfrm>
            <a:off x="428625" y="285750"/>
            <a:ext cx="8286900" cy="9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1" name="Google Shape;471;p57"/>
          <p:cNvSpPr txBox="1">
            <a:spLocks noGrp="1"/>
          </p:cNvSpPr>
          <p:nvPr>
            <p:ph type="body" idx="1"/>
          </p:nvPr>
        </p:nvSpPr>
        <p:spPr>
          <a:xfrm>
            <a:off x="428625" y="1390303"/>
            <a:ext cx="8086800" cy="32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2" name="Google Shape;472;p57"/>
          <p:cNvSpPr txBox="1">
            <a:spLocks noGrp="1"/>
          </p:cNvSpPr>
          <p:nvPr>
            <p:ph type="dt" idx="10"/>
          </p:nvPr>
        </p:nvSpPr>
        <p:spPr>
          <a:xfrm>
            <a:off x="428625" y="4682143"/>
            <a:ext cx="22575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3" name="Google Shape;473;p57"/>
          <p:cNvSpPr txBox="1">
            <a:spLocks noGrp="1"/>
          </p:cNvSpPr>
          <p:nvPr>
            <p:ph type="ftr" idx="11"/>
          </p:nvPr>
        </p:nvSpPr>
        <p:spPr>
          <a:xfrm>
            <a:off x="5123756" y="4682143"/>
            <a:ext cx="32118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4" name="Google Shape;474;p57"/>
          <p:cNvSpPr txBox="1">
            <a:spLocks noGrp="1"/>
          </p:cNvSpPr>
          <p:nvPr>
            <p:ph type="sldNum" idx="12"/>
          </p:nvPr>
        </p:nvSpPr>
        <p:spPr>
          <a:xfrm>
            <a:off x="8335587" y="4682143"/>
            <a:ext cx="3798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270">
          <p15:clr>
            <a:srgbClr val="F26B43"/>
          </p15:clr>
        </p15:guide>
        <p15:guide id="4" pos="5490">
          <p15:clr>
            <a:srgbClr val="F26B43"/>
          </p15:clr>
        </p15:guide>
        <p15:guide id="5" orient="horz" pos="180">
          <p15:clr>
            <a:srgbClr val="F26B43"/>
          </p15:clr>
        </p15:guide>
        <p15:guide id="6" orient="horz" pos="30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F86EED4D-8C1D-66E3-BD68-D1BCCFA15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8625" y="2637318"/>
            <a:ext cx="8286750" cy="22255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AE8"/>
        </a:solidFill>
        <a:effectLst/>
      </p:bgPr>
    </p:bg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43;p110">
            <a:extLst>
              <a:ext uri="{FF2B5EF4-FFF2-40B4-BE49-F238E27FC236}">
                <a16:creationId xmlns:a16="http://schemas.microsoft.com/office/drawing/2014/main" id="{27705912-561D-C06F-933D-269AA9E6C915}"/>
              </a:ext>
            </a:extLst>
          </p:cNvPr>
          <p:cNvSpPr txBox="1"/>
          <p:nvPr/>
        </p:nvSpPr>
        <p:spPr>
          <a:xfrm>
            <a:off x="446950" y="1677077"/>
            <a:ext cx="33657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 b="1" dirty="0">
                <a:solidFill>
                  <a:schemeClr val="tx1"/>
                </a:solidFill>
              </a:rPr>
              <a:t>Points clés</a:t>
            </a:r>
            <a:endParaRPr sz="2400" baseline="60000" dirty="0">
              <a:solidFill>
                <a:schemeClr val="tx1"/>
              </a:solidFill>
            </a:endParaRPr>
          </a:p>
        </p:txBody>
      </p:sp>
      <p:cxnSp>
        <p:nvCxnSpPr>
          <p:cNvPr id="6" name="Google Shape;953;p111">
            <a:extLst>
              <a:ext uri="{FF2B5EF4-FFF2-40B4-BE49-F238E27FC236}">
                <a16:creationId xmlns:a16="http://schemas.microsoft.com/office/drawing/2014/main" id="{3D5785DA-D962-DCF3-F046-86558E6C3D5D}"/>
              </a:ext>
            </a:extLst>
          </p:cNvPr>
          <p:cNvCxnSpPr>
            <a:cxnSpLocks/>
          </p:cNvCxnSpPr>
          <p:nvPr/>
        </p:nvCxnSpPr>
        <p:spPr>
          <a:xfrm>
            <a:off x="446950" y="2026396"/>
            <a:ext cx="3139816" cy="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Google Shape;940;p110">
            <a:extLst>
              <a:ext uri="{FF2B5EF4-FFF2-40B4-BE49-F238E27FC236}">
                <a16:creationId xmlns:a16="http://schemas.microsoft.com/office/drawing/2014/main" id="{041837A2-854D-7ADF-2387-A6CA8CB6A7E5}"/>
              </a:ext>
            </a:extLst>
          </p:cNvPr>
          <p:cNvSpPr txBox="1">
            <a:spLocks/>
          </p:cNvSpPr>
          <p:nvPr/>
        </p:nvSpPr>
        <p:spPr>
          <a:xfrm>
            <a:off x="446950" y="2320248"/>
            <a:ext cx="3365700" cy="1083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buSzPct val="100000"/>
              <a:buFont typeface="Arial"/>
              <a:buNone/>
            </a:pPr>
            <a:r>
              <a:rPr lang="fr-FR" sz="1600" dirty="0">
                <a:solidFill>
                  <a:schemeClr val="tx1"/>
                </a:solidFill>
                <a:ea typeface="+mn-lt"/>
                <a:cs typeface="+mn-lt"/>
              </a:rPr>
              <a:t>La bentonite est entièrement naturelle et est extraite de cendres volcaniques.</a:t>
            </a:r>
            <a:endParaRPr lang="en-US" sz="1800" dirty="0">
              <a:solidFill>
                <a:schemeClr val="tx1"/>
              </a:solidFill>
              <a:ea typeface="+mn-lt"/>
              <a:cs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F9427D-2F6C-C095-9358-131A4BC2B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106" y="1076325"/>
            <a:ext cx="3047758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62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AE8"/>
        </a:solidFill>
        <a:effectLst/>
      </p:bgPr>
    </p:bg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43;p110">
            <a:extLst>
              <a:ext uri="{FF2B5EF4-FFF2-40B4-BE49-F238E27FC236}">
                <a16:creationId xmlns:a16="http://schemas.microsoft.com/office/drawing/2014/main" id="{0B2FC84F-9AF8-4723-88D7-D7D2FF727235}"/>
              </a:ext>
            </a:extLst>
          </p:cNvPr>
          <p:cNvSpPr txBox="1"/>
          <p:nvPr/>
        </p:nvSpPr>
        <p:spPr>
          <a:xfrm>
            <a:off x="446950" y="1677077"/>
            <a:ext cx="33657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 b="1" dirty="0">
                <a:solidFill>
                  <a:schemeClr val="tx1"/>
                </a:solidFill>
              </a:rPr>
              <a:t>Points clés</a:t>
            </a:r>
            <a:endParaRPr sz="2400" baseline="60000" dirty="0">
              <a:solidFill>
                <a:schemeClr val="tx1"/>
              </a:solidFill>
            </a:endParaRPr>
          </a:p>
        </p:txBody>
      </p:sp>
      <p:cxnSp>
        <p:nvCxnSpPr>
          <p:cNvPr id="6" name="Google Shape;953;p111">
            <a:extLst>
              <a:ext uri="{FF2B5EF4-FFF2-40B4-BE49-F238E27FC236}">
                <a16:creationId xmlns:a16="http://schemas.microsoft.com/office/drawing/2014/main" id="{1CED6F07-7324-BECA-7AF3-455565862731}"/>
              </a:ext>
            </a:extLst>
          </p:cNvPr>
          <p:cNvCxnSpPr>
            <a:cxnSpLocks/>
          </p:cNvCxnSpPr>
          <p:nvPr/>
        </p:nvCxnSpPr>
        <p:spPr>
          <a:xfrm>
            <a:off x="446950" y="2026396"/>
            <a:ext cx="3442470" cy="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Google Shape;940;p110">
            <a:extLst>
              <a:ext uri="{FF2B5EF4-FFF2-40B4-BE49-F238E27FC236}">
                <a16:creationId xmlns:a16="http://schemas.microsoft.com/office/drawing/2014/main" id="{259FA799-369D-8372-4772-7A8D5D0129A5}"/>
              </a:ext>
            </a:extLst>
          </p:cNvPr>
          <p:cNvSpPr txBox="1">
            <a:spLocks/>
          </p:cNvSpPr>
          <p:nvPr/>
        </p:nvSpPr>
        <p:spPr>
          <a:xfrm>
            <a:off x="446950" y="2320247"/>
            <a:ext cx="3532622" cy="1337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buSzPct val="100000"/>
              <a:buFont typeface="Arial"/>
              <a:buNone/>
            </a:pPr>
            <a:r>
              <a:rPr lang="fr-FR" sz="1600" dirty="0">
                <a:solidFill>
                  <a:schemeClr val="tx1"/>
                </a:solidFill>
                <a:ea typeface="+mn-lt"/>
                <a:cs typeface="+mn-lt"/>
              </a:rPr>
              <a:t>Grâce à sa capacité à retirer la saleté (des espèces à charge positive), le masque à l'argile ASEA REDOX</a:t>
            </a:r>
            <a:r>
              <a:rPr lang="fr-FR" sz="1600" baseline="30000" dirty="0">
                <a:solidFill>
                  <a:schemeClr val="tx1"/>
                </a:solidFill>
                <a:ea typeface="+mn-lt"/>
                <a:cs typeface="+mn-lt"/>
              </a:rPr>
              <a:t>™</a:t>
            </a:r>
            <a:r>
              <a:rPr lang="fr-FR" sz="1600" dirty="0">
                <a:solidFill>
                  <a:schemeClr val="tx1"/>
                </a:solidFill>
                <a:ea typeface="+mn-lt"/>
                <a:cs typeface="+mn-lt"/>
              </a:rPr>
              <a:t> prépare la peau à recevoir le gel RENU28</a:t>
            </a:r>
            <a:r>
              <a:rPr lang="fr-FR" sz="1600" baseline="30000" dirty="0">
                <a:solidFill>
                  <a:schemeClr val="tx1"/>
                </a:solidFill>
                <a:ea typeface="+mn-lt"/>
                <a:cs typeface="+mn-lt"/>
              </a:rPr>
              <a:t>®</a:t>
            </a:r>
            <a:r>
              <a:rPr lang="fr-FR" sz="1600" dirty="0">
                <a:solidFill>
                  <a:schemeClr val="tx1"/>
                </a:solidFill>
                <a:ea typeface="+mn-lt"/>
                <a:cs typeface="+mn-lt"/>
              </a:rPr>
              <a:t> de façon optimale.</a:t>
            </a:r>
            <a:endParaRPr lang="en-US" sz="1600" dirty="0">
              <a:solidFill>
                <a:schemeClr val="tx1"/>
              </a:solidFill>
              <a:ea typeface="+mn-lt"/>
              <a:cs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0B65A6-0492-FC79-6B91-ABB9A2856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360" y="742956"/>
            <a:ext cx="2079123" cy="365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p149"/>
          <p:cNvSpPr txBox="1">
            <a:spLocks noGrp="1"/>
          </p:cNvSpPr>
          <p:nvPr>
            <p:ph type="ctrTitle"/>
          </p:nvPr>
        </p:nvSpPr>
        <p:spPr>
          <a:xfrm>
            <a:off x="428475" y="1250344"/>
            <a:ext cx="8286900" cy="14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None/>
            </a:pPr>
            <a:r>
              <a:rPr lang="pt-PT" sz="4500" dirty="0"/>
              <a:t>Merci</a:t>
            </a:r>
            <a:endParaRPr sz="45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C77F84-785C-F338-DAE4-1D35FB8F7B3E}"/>
              </a:ext>
            </a:extLst>
          </p:cNvPr>
          <p:cNvSpPr txBox="1"/>
          <p:nvPr/>
        </p:nvSpPr>
        <p:spPr>
          <a:xfrm>
            <a:off x="341161" y="4607781"/>
            <a:ext cx="6705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effectLst/>
                <a:latin typeface="Graphik Regular" panose="020B0503030202060203" pitchFamily="34" charset="77"/>
              </a:rPr>
              <a:t>FRENCH 02/2024. This material is intended only for the Europe market. All words with trademark or registered trademark symbols are trademarks of ASEA, LLC. ©2024 ASEA, LLC, Pleasant Grove, UT 84062 • support@aseaglobal.com • aseaglobal.com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631A26-63D4-5352-AB56-EF7ED58EF1B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28" b="2028"/>
          <a:stretch/>
        </p:blipFill>
        <p:spPr>
          <a:xfrm>
            <a:off x="0" y="0"/>
            <a:ext cx="9143323" cy="5143500"/>
          </a:xfrm>
          <a:prstGeom prst="rect">
            <a:avLst/>
          </a:prstGeom>
        </p:spPr>
      </p:pic>
      <p:sp>
        <p:nvSpPr>
          <p:cNvPr id="926" name="Google Shape;926;p108"/>
          <p:cNvSpPr txBox="1"/>
          <p:nvPr/>
        </p:nvSpPr>
        <p:spPr>
          <a:xfrm>
            <a:off x="399300" y="4423975"/>
            <a:ext cx="41727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dirty="0">
                <a:solidFill>
                  <a:schemeClr val="dk1"/>
                </a:solidFill>
              </a:rPr>
              <a:t>Équipe de développement produit</a:t>
            </a: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928" name="Google Shape;928;p108"/>
          <p:cNvSpPr txBox="1"/>
          <p:nvPr/>
        </p:nvSpPr>
        <p:spPr>
          <a:xfrm>
            <a:off x="399300" y="1810177"/>
            <a:ext cx="4098125" cy="977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 dirty="0">
                <a:solidFill>
                  <a:schemeClr val="dk1"/>
                </a:solidFill>
              </a:rPr>
              <a:t>ASEA REDOX</a:t>
            </a:r>
            <a:r>
              <a:rPr lang="en-US" sz="3800" b="1" baseline="30000" dirty="0">
                <a:solidFill>
                  <a:schemeClr val="dk1"/>
                </a:solidFill>
              </a:rPr>
              <a:t>™</a:t>
            </a:r>
            <a:r>
              <a:rPr lang="en-US" sz="3800" b="1" dirty="0">
                <a:solidFill>
                  <a:schemeClr val="dk1"/>
                </a:solidFill>
              </a:rPr>
              <a:t> </a:t>
            </a: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dirty="0">
                <a:solidFill>
                  <a:schemeClr val="dk1"/>
                </a:solidFill>
              </a:rPr>
              <a:t>Masque à </a:t>
            </a:r>
            <a:r>
              <a:rPr lang="en-US" sz="3800" dirty="0" err="1">
                <a:solidFill>
                  <a:schemeClr val="dk1"/>
                </a:solidFill>
              </a:rPr>
              <a:t>l'argile</a:t>
            </a:r>
            <a:endParaRPr sz="3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2BEEC53-8F35-824C-5A34-E08974AC3737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B2D4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0" name="Google Shape;940;p110"/>
          <p:cNvSpPr txBox="1">
            <a:spLocks noGrp="1"/>
          </p:cNvSpPr>
          <p:nvPr>
            <p:ph type="body" idx="1"/>
          </p:nvPr>
        </p:nvSpPr>
        <p:spPr>
          <a:xfrm>
            <a:off x="428625" y="1860230"/>
            <a:ext cx="3844925" cy="338033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938" indent="-7938"/>
            <a:r>
              <a:rPr lang="en-US" sz="1800" b="1" dirty="0">
                <a:solidFill>
                  <a:schemeClr val="tx1"/>
                </a:solidFill>
              </a:rPr>
              <a:t>De quoi </a:t>
            </a:r>
            <a:r>
              <a:rPr lang="en-US" sz="1800" b="1" dirty="0" err="1">
                <a:solidFill>
                  <a:schemeClr val="tx1"/>
                </a:solidFill>
              </a:rPr>
              <a:t>s'agit</a:t>
            </a:r>
            <a:r>
              <a:rPr lang="en-US" sz="1800" b="1" dirty="0">
                <a:solidFill>
                  <a:schemeClr val="tx1"/>
                </a:solidFill>
              </a:rPr>
              <a:t>-il ? </a:t>
            </a:r>
            <a:endParaRPr lang="en-US" sz="1800" dirty="0">
              <a:solidFill>
                <a:schemeClr val="tx1"/>
              </a:solidFill>
              <a:ea typeface="+mn-lt"/>
              <a:cs typeface="+mn-lt"/>
            </a:endParaRPr>
          </a:p>
          <a:p>
            <a:pPr marL="7938" indent="-7938"/>
            <a:r>
              <a:rPr lang="fr-FR" sz="1300" dirty="0">
                <a:solidFill>
                  <a:schemeClr val="tx1"/>
                </a:solidFill>
                <a:ea typeface="+mn-lt"/>
                <a:cs typeface="+mn-lt"/>
              </a:rPr>
              <a:t>Une argile absorbante. Elle est utilisée de manière topique et consommée depuis des temps anciens pour ses vertus saines</a:t>
            </a:r>
            <a:r>
              <a:rPr lang="en-US" sz="1300" dirty="0">
                <a:solidFill>
                  <a:schemeClr val="tx1"/>
                </a:solidFill>
                <a:ea typeface="+mn-lt"/>
                <a:cs typeface="+mn-lt"/>
              </a:rPr>
              <a:t>.</a:t>
            </a:r>
          </a:p>
          <a:p>
            <a:pPr marL="292100" indent="-171450">
              <a:buClr>
                <a:schemeClr val="tx1"/>
              </a:buClr>
              <a:buFont typeface="Arial" panose="020B0502040204020203" pitchFamily="34" charset="0"/>
              <a:buChar char="•"/>
            </a:pPr>
            <a:r>
              <a:rPr lang="fr-FR" sz="1300" dirty="0">
                <a:solidFill>
                  <a:schemeClr val="tx1"/>
                </a:solidFill>
                <a:ea typeface="+mn-lt"/>
                <a:cs typeface="+mn-lt"/>
              </a:rPr>
              <a:t>Sa surface est chargée négativement et est de nature très absorbante</a:t>
            </a:r>
            <a:r>
              <a:rPr lang="en-US" sz="1300" dirty="0">
                <a:solidFill>
                  <a:schemeClr val="tx1"/>
                </a:solidFill>
                <a:ea typeface="+mn-lt"/>
                <a:cs typeface="+mn-lt"/>
              </a:rPr>
              <a:t>.</a:t>
            </a:r>
          </a:p>
          <a:p>
            <a:pPr marL="292100" indent="-171450">
              <a:buClr>
                <a:schemeClr val="tx1"/>
              </a:buClr>
              <a:buFont typeface="Arial" panose="020B0502040204020203" pitchFamily="34" charset="0"/>
              <a:buChar char="•"/>
            </a:pPr>
            <a:r>
              <a:rPr lang="fr-FR" sz="1300" dirty="0">
                <a:solidFill>
                  <a:schemeClr val="tx1"/>
                </a:solidFill>
              </a:rPr>
              <a:t>Connue pour ses propriétés de resserrer des pores pour une peau d'apparence plus jeune.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943" name="Google Shape;943;p110"/>
          <p:cNvSpPr txBox="1"/>
          <p:nvPr/>
        </p:nvSpPr>
        <p:spPr>
          <a:xfrm>
            <a:off x="446950" y="1334177"/>
            <a:ext cx="33657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 b="1" dirty="0">
                <a:solidFill>
                  <a:schemeClr val="tx1"/>
                </a:solidFill>
              </a:rPr>
              <a:t>La bentonite</a:t>
            </a:r>
            <a:endParaRPr sz="2400" baseline="60000" dirty="0">
              <a:solidFill>
                <a:schemeClr val="tx1"/>
              </a:solidFill>
            </a:endParaRPr>
          </a:p>
        </p:txBody>
      </p:sp>
      <p:cxnSp>
        <p:nvCxnSpPr>
          <p:cNvPr id="2" name="Google Shape;953;p111">
            <a:extLst>
              <a:ext uri="{FF2B5EF4-FFF2-40B4-BE49-F238E27FC236}">
                <a16:creationId xmlns:a16="http://schemas.microsoft.com/office/drawing/2014/main" id="{48962D58-DCB5-556C-4877-EE39D31FD62D}"/>
              </a:ext>
            </a:extLst>
          </p:cNvPr>
          <p:cNvCxnSpPr>
            <a:cxnSpLocks/>
          </p:cNvCxnSpPr>
          <p:nvPr/>
        </p:nvCxnSpPr>
        <p:spPr>
          <a:xfrm>
            <a:off x="446950" y="1683496"/>
            <a:ext cx="3553550" cy="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5F2A0F5-0E7A-B30E-DF69-FC042645CCFE}"/>
              </a:ext>
            </a:extLst>
          </p:cNvPr>
          <p:cNvGrpSpPr/>
          <p:nvPr/>
        </p:nvGrpSpPr>
        <p:grpSpPr>
          <a:xfrm>
            <a:off x="4644049" y="1262671"/>
            <a:ext cx="4071326" cy="2442369"/>
            <a:chOff x="4057575" y="1091855"/>
            <a:chExt cx="4734251" cy="284005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BAE3948-3AD2-12B9-989B-C3C385E8E7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264" r="11087"/>
            <a:stretch/>
          </p:blipFill>
          <p:spPr>
            <a:xfrm>
              <a:off x="4057575" y="2894097"/>
              <a:ext cx="4734245" cy="1037813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F0ADC2F-3778-F31E-A98D-60430137DC82}"/>
                </a:ext>
              </a:extLst>
            </p:cNvPr>
            <p:cNvGrpSpPr/>
            <p:nvPr/>
          </p:nvGrpSpPr>
          <p:grpSpPr>
            <a:xfrm>
              <a:off x="5657514" y="2740735"/>
              <a:ext cx="324430" cy="324430"/>
              <a:chOff x="5010077" y="2158033"/>
              <a:chExt cx="324430" cy="324430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7C9BE41-2C43-8893-07BE-06973B66F5E6}"/>
                  </a:ext>
                </a:extLst>
              </p:cNvPr>
              <p:cNvSpPr/>
              <p:nvPr/>
            </p:nvSpPr>
            <p:spPr>
              <a:xfrm>
                <a:off x="5010077" y="2158033"/>
                <a:ext cx="324430" cy="324430"/>
              </a:xfrm>
              <a:prstGeom prst="ellipse">
                <a:avLst/>
              </a:prstGeom>
              <a:solidFill>
                <a:srgbClr val="EFEAE8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EF4B768-B10F-FDF8-43FD-BFD077F5EBAE}"/>
                  </a:ext>
                </a:extLst>
              </p:cNvPr>
              <p:cNvGrpSpPr/>
              <p:nvPr/>
            </p:nvGrpSpPr>
            <p:grpSpPr>
              <a:xfrm>
                <a:off x="5084092" y="2232311"/>
                <a:ext cx="176400" cy="176400"/>
                <a:chOff x="5084092" y="2232311"/>
                <a:chExt cx="176400" cy="176400"/>
              </a:xfrm>
            </p:grpSpPr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26E0A788-212F-D736-5B02-94CB10A06B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084092" y="2320511"/>
                  <a:ext cx="1764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51C56EE6-40D3-B417-1042-B594ECB0DB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84092" y="2320511"/>
                  <a:ext cx="1764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AEABE48-BA43-FA99-FF59-5F1FDA1F5F4C}"/>
                </a:ext>
              </a:extLst>
            </p:cNvPr>
            <p:cNvGrpSpPr/>
            <p:nvPr/>
          </p:nvGrpSpPr>
          <p:grpSpPr>
            <a:xfrm>
              <a:off x="4538852" y="2996335"/>
              <a:ext cx="324430" cy="324430"/>
              <a:chOff x="5010077" y="2158033"/>
              <a:chExt cx="324430" cy="324430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657FEE9D-1464-574A-4A0A-A0256EE06756}"/>
                  </a:ext>
                </a:extLst>
              </p:cNvPr>
              <p:cNvSpPr/>
              <p:nvPr/>
            </p:nvSpPr>
            <p:spPr>
              <a:xfrm>
                <a:off x="5010077" y="2158033"/>
                <a:ext cx="324430" cy="324430"/>
              </a:xfrm>
              <a:prstGeom prst="ellipse">
                <a:avLst/>
              </a:prstGeom>
              <a:solidFill>
                <a:srgbClr val="EFEAE8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B7A638A4-AB6C-4889-370F-038A42EDE903}"/>
                  </a:ext>
                </a:extLst>
              </p:cNvPr>
              <p:cNvGrpSpPr/>
              <p:nvPr/>
            </p:nvGrpSpPr>
            <p:grpSpPr>
              <a:xfrm>
                <a:off x="5084092" y="2232311"/>
                <a:ext cx="176400" cy="176400"/>
                <a:chOff x="5084092" y="2232311"/>
                <a:chExt cx="176400" cy="176400"/>
              </a:xfrm>
            </p:grpSpPr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DEB1ABE5-DF84-52CA-4CD4-DB18A4F21A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084092" y="2320511"/>
                  <a:ext cx="1764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3EBB7A0B-0D6E-FB74-8775-54F140E741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84092" y="2320511"/>
                  <a:ext cx="1764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C9F5537-F431-D7C7-DAC4-C0540376B176}"/>
                </a:ext>
              </a:extLst>
            </p:cNvPr>
            <p:cNvGrpSpPr/>
            <p:nvPr/>
          </p:nvGrpSpPr>
          <p:grpSpPr>
            <a:xfrm>
              <a:off x="7099406" y="2740735"/>
              <a:ext cx="324430" cy="324430"/>
              <a:chOff x="5010077" y="2158033"/>
              <a:chExt cx="324430" cy="324430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DA2A22C-E702-2BD7-DDE6-B4AC2EFF62ED}"/>
                  </a:ext>
                </a:extLst>
              </p:cNvPr>
              <p:cNvSpPr/>
              <p:nvPr/>
            </p:nvSpPr>
            <p:spPr>
              <a:xfrm>
                <a:off x="5010077" y="2158033"/>
                <a:ext cx="324430" cy="324430"/>
              </a:xfrm>
              <a:prstGeom prst="ellipse">
                <a:avLst/>
              </a:prstGeom>
              <a:solidFill>
                <a:srgbClr val="EFEAE8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563BEDCF-35BA-99D4-A63E-FA8D22478279}"/>
                  </a:ext>
                </a:extLst>
              </p:cNvPr>
              <p:cNvGrpSpPr/>
              <p:nvPr/>
            </p:nvGrpSpPr>
            <p:grpSpPr>
              <a:xfrm>
                <a:off x="5084092" y="2232311"/>
                <a:ext cx="176400" cy="176400"/>
                <a:chOff x="5084092" y="2232311"/>
                <a:chExt cx="176400" cy="176400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0CBA7092-F55D-0713-065B-598FAA8CC8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084092" y="2320511"/>
                  <a:ext cx="1764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7EEFDDC9-2D28-6B61-24B7-96C03F1285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84092" y="2320511"/>
                  <a:ext cx="1764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C660939-2A13-5DB2-46DD-5F62D870F04C}"/>
                </a:ext>
              </a:extLst>
            </p:cNvPr>
            <p:cNvGrpSpPr/>
            <p:nvPr/>
          </p:nvGrpSpPr>
          <p:grpSpPr>
            <a:xfrm>
              <a:off x="7945613" y="2996335"/>
              <a:ext cx="324430" cy="324430"/>
              <a:chOff x="5010077" y="2158033"/>
              <a:chExt cx="324430" cy="324430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74CB37E-44AD-30A1-9847-768C2727F20A}"/>
                  </a:ext>
                </a:extLst>
              </p:cNvPr>
              <p:cNvSpPr/>
              <p:nvPr/>
            </p:nvSpPr>
            <p:spPr>
              <a:xfrm>
                <a:off x="5010077" y="2158033"/>
                <a:ext cx="324430" cy="324430"/>
              </a:xfrm>
              <a:prstGeom prst="ellipse">
                <a:avLst/>
              </a:prstGeom>
              <a:solidFill>
                <a:srgbClr val="EFEAE8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DC47C76-D9EC-2FE7-D80F-BF5630F703D2}"/>
                  </a:ext>
                </a:extLst>
              </p:cNvPr>
              <p:cNvGrpSpPr/>
              <p:nvPr/>
            </p:nvGrpSpPr>
            <p:grpSpPr>
              <a:xfrm>
                <a:off x="5084092" y="2232311"/>
                <a:ext cx="176400" cy="176400"/>
                <a:chOff x="5084092" y="2232311"/>
                <a:chExt cx="176400" cy="176400"/>
              </a:xfrm>
            </p:grpSpPr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266BE36D-DC32-AE54-F3C0-B4253AFBE8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084092" y="2320511"/>
                  <a:ext cx="1764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050116C3-C563-8923-7246-B113E09335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84092" y="2320511"/>
                  <a:ext cx="1764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F099BAB-14BC-DCC3-2E4D-3EB83E4CEB52}"/>
                </a:ext>
              </a:extLst>
            </p:cNvPr>
            <p:cNvCxnSpPr>
              <a:cxnSpLocks/>
            </p:cNvCxnSpPr>
            <p:nvPr/>
          </p:nvCxnSpPr>
          <p:spPr>
            <a:xfrm>
              <a:off x="4111202" y="2532800"/>
              <a:ext cx="468062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5CC57192-9822-1EAF-EF28-737C64A97B5C}"/>
                </a:ext>
              </a:extLst>
            </p:cNvPr>
            <p:cNvSpPr/>
            <p:nvPr/>
          </p:nvSpPr>
          <p:spPr>
            <a:xfrm>
              <a:off x="4111575" y="1835634"/>
              <a:ext cx="4665600" cy="220115"/>
            </a:xfrm>
            <a:custGeom>
              <a:avLst/>
              <a:gdLst>
                <a:gd name="connsiteX0" fmla="*/ 0 w 4665600"/>
                <a:gd name="connsiteY0" fmla="*/ 201600 h 223200"/>
                <a:gd name="connsiteX1" fmla="*/ 424800 w 4665600"/>
                <a:gd name="connsiteY1" fmla="*/ 201600 h 223200"/>
                <a:gd name="connsiteX2" fmla="*/ 583200 w 4665600"/>
                <a:gd name="connsiteY2" fmla="*/ 104400 h 223200"/>
                <a:gd name="connsiteX3" fmla="*/ 774000 w 4665600"/>
                <a:gd name="connsiteY3" fmla="*/ 208800 h 223200"/>
                <a:gd name="connsiteX4" fmla="*/ 1648800 w 4665600"/>
                <a:gd name="connsiteY4" fmla="*/ 208800 h 223200"/>
                <a:gd name="connsiteX5" fmla="*/ 1875600 w 4665600"/>
                <a:gd name="connsiteY5" fmla="*/ 0 h 223200"/>
                <a:gd name="connsiteX6" fmla="*/ 2098800 w 4665600"/>
                <a:gd name="connsiteY6" fmla="*/ 223200 h 223200"/>
                <a:gd name="connsiteX7" fmla="*/ 2862000 w 4665600"/>
                <a:gd name="connsiteY7" fmla="*/ 223200 h 223200"/>
                <a:gd name="connsiteX8" fmla="*/ 3060000 w 4665600"/>
                <a:gd name="connsiteY8" fmla="*/ 25200 h 223200"/>
                <a:gd name="connsiteX9" fmla="*/ 3240000 w 4665600"/>
                <a:gd name="connsiteY9" fmla="*/ 205200 h 223200"/>
                <a:gd name="connsiteX10" fmla="*/ 3294000 w 4665600"/>
                <a:gd name="connsiteY10" fmla="*/ 205200 h 223200"/>
                <a:gd name="connsiteX11" fmla="*/ 3772800 w 4665600"/>
                <a:gd name="connsiteY11" fmla="*/ 205200 h 223200"/>
                <a:gd name="connsiteX12" fmla="*/ 3967200 w 4665600"/>
                <a:gd name="connsiteY12" fmla="*/ 104400 h 223200"/>
                <a:gd name="connsiteX13" fmla="*/ 4172400 w 4665600"/>
                <a:gd name="connsiteY13" fmla="*/ 208800 h 223200"/>
                <a:gd name="connsiteX14" fmla="*/ 4665600 w 4665600"/>
                <a:gd name="connsiteY14" fmla="*/ 208800 h 223200"/>
                <a:gd name="connsiteX15" fmla="*/ 4665600 w 4665600"/>
                <a:gd name="connsiteY15" fmla="*/ 208800 h 223200"/>
                <a:gd name="connsiteX0" fmla="*/ 0 w 4665600"/>
                <a:gd name="connsiteY0" fmla="*/ 201600 h 223200"/>
                <a:gd name="connsiteX1" fmla="*/ 424800 w 4665600"/>
                <a:gd name="connsiteY1" fmla="*/ 201600 h 223200"/>
                <a:gd name="connsiteX2" fmla="*/ 583200 w 4665600"/>
                <a:gd name="connsiteY2" fmla="*/ 104400 h 223200"/>
                <a:gd name="connsiteX3" fmla="*/ 774000 w 4665600"/>
                <a:gd name="connsiteY3" fmla="*/ 208800 h 223200"/>
                <a:gd name="connsiteX4" fmla="*/ 1648800 w 4665600"/>
                <a:gd name="connsiteY4" fmla="*/ 208800 h 223200"/>
                <a:gd name="connsiteX5" fmla="*/ 1875600 w 4665600"/>
                <a:gd name="connsiteY5" fmla="*/ 0 h 223200"/>
                <a:gd name="connsiteX6" fmla="*/ 2098800 w 4665600"/>
                <a:gd name="connsiteY6" fmla="*/ 223200 h 223200"/>
                <a:gd name="connsiteX7" fmla="*/ 2862000 w 4665600"/>
                <a:gd name="connsiteY7" fmla="*/ 223200 h 223200"/>
                <a:gd name="connsiteX8" fmla="*/ 3060000 w 4665600"/>
                <a:gd name="connsiteY8" fmla="*/ 25200 h 223200"/>
                <a:gd name="connsiteX9" fmla="*/ 3240000 w 4665600"/>
                <a:gd name="connsiteY9" fmla="*/ 205200 h 223200"/>
                <a:gd name="connsiteX10" fmla="*/ 3294000 w 4665600"/>
                <a:gd name="connsiteY10" fmla="*/ 205200 h 223200"/>
                <a:gd name="connsiteX11" fmla="*/ 3772800 w 4665600"/>
                <a:gd name="connsiteY11" fmla="*/ 205200 h 223200"/>
                <a:gd name="connsiteX12" fmla="*/ 3967200 w 4665600"/>
                <a:gd name="connsiteY12" fmla="*/ 104400 h 223200"/>
                <a:gd name="connsiteX13" fmla="*/ 4172400 w 4665600"/>
                <a:gd name="connsiteY13" fmla="*/ 208800 h 223200"/>
                <a:gd name="connsiteX14" fmla="*/ 4665600 w 4665600"/>
                <a:gd name="connsiteY14" fmla="*/ 208800 h 223200"/>
                <a:gd name="connsiteX15" fmla="*/ 4665600 w 4665600"/>
                <a:gd name="connsiteY15" fmla="*/ 208800 h 223200"/>
                <a:gd name="connsiteX0" fmla="*/ 0 w 4665600"/>
                <a:gd name="connsiteY0" fmla="*/ 201607 h 223207"/>
                <a:gd name="connsiteX1" fmla="*/ 424800 w 4665600"/>
                <a:gd name="connsiteY1" fmla="*/ 201607 h 223207"/>
                <a:gd name="connsiteX2" fmla="*/ 583200 w 4665600"/>
                <a:gd name="connsiteY2" fmla="*/ 104407 h 223207"/>
                <a:gd name="connsiteX3" fmla="*/ 774000 w 4665600"/>
                <a:gd name="connsiteY3" fmla="*/ 208807 h 223207"/>
                <a:gd name="connsiteX4" fmla="*/ 1648800 w 4665600"/>
                <a:gd name="connsiteY4" fmla="*/ 208807 h 223207"/>
                <a:gd name="connsiteX5" fmla="*/ 1875600 w 4665600"/>
                <a:gd name="connsiteY5" fmla="*/ 7 h 223207"/>
                <a:gd name="connsiteX6" fmla="*/ 2098800 w 4665600"/>
                <a:gd name="connsiteY6" fmla="*/ 223207 h 223207"/>
                <a:gd name="connsiteX7" fmla="*/ 2862000 w 4665600"/>
                <a:gd name="connsiteY7" fmla="*/ 223207 h 223207"/>
                <a:gd name="connsiteX8" fmla="*/ 3060000 w 4665600"/>
                <a:gd name="connsiteY8" fmla="*/ 25207 h 223207"/>
                <a:gd name="connsiteX9" fmla="*/ 3240000 w 4665600"/>
                <a:gd name="connsiteY9" fmla="*/ 205207 h 223207"/>
                <a:gd name="connsiteX10" fmla="*/ 3294000 w 4665600"/>
                <a:gd name="connsiteY10" fmla="*/ 205207 h 223207"/>
                <a:gd name="connsiteX11" fmla="*/ 3772800 w 4665600"/>
                <a:gd name="connsiteY11" fmla="*/ 205207 h 223207"/>
                <a:gd name="connsiteX12" fmla="*/ 3967200 w 4665600"/>
                <a:gd name="connsiteY12" fmla="*/ 104407 h 223207"/>
                <a:gd name="connsiteX13" fmla="*/ 4172400 w 4665600"/>
                <a:gd name="connsiteY13" fmla="*/ 208807 h 223207"/>
                <a:gd name="connsiteX14" fmla="*/ 4665600 w 4665600"/>
                <a:gd name="connsiteY14" fmla="*/ 208807 h 223207"/>
                <a:gd name="connsiteX15" fmla="*/ 4665600 w 4665600"/>
                <a:gd name="connsiteY15" fmla="*/ 208807 h 223207"/>
                <a:gd name="connsiteX0" fmla="*/ 0 w 4665600"/>
                <a:gd name="connsiteY0" fmla="*/ 201607 h 223207"/>
                <a:gd name="connsiteX1" fmla="*/ 424800 w 4665600"/>
                <a:gd name="connsiteY1" fmla="*/ 201607 h 223207"/>
                <a:gd name="connsiteX2" fmla="*/ 583200 w 4665600"/>
                <a:gd name="connsiteY2" fmla="*/ 104407 h 223207"/>
                <a:gd name="connsiteX3" fmla="*/ 774000 w 4665600"/>
                <a:gd name="connsiteY3" fmla="*/ 208807 h 223207"/>
                <a:gd name="connsiteX4" fmla="*/ 1648800 w 4665600"/>
                <a:gd name="connsiteY4" fmla="*/ 208807 h 223207"/>
                <a:gd name="connsiteX5" fmla="*/ 1875600 w 4665600"/>
                <a:gd name="connsiteY5" fmla="*/ 7 h 223207"/>
                <a:gd name="connsiteX6" fmla="*/ 2098800 w 4665600"/>
                <a:gd name="connsiteY6" fmla="*/ 223207 h 223207"/>
                <a:gd name="connsiteX7" fmla="*/ 2862000 w 4665600"/>
                <a:gd name="connsiteY7" fmla="*/ 223207 h 223207"/>
                <a:gd name="connsiteX8" fmla="*/ 3060000 w 4665600"/>
                <a:gd name="connsiteY8" fmla="*/ 25207 h 223207"/>
                <a:gd name="connsiteX9" fmla="*/ 3240000 w 4665600"/>
                <a:gd name="connsiteY9" fmla="*/ 205207 h 223207"/>
                <a:gd name="connsiteX10" fmla="*/ 3294000 w 4665600"/>
                <a:gd name="connsiteY10" fmla="*/ 205207 h 223207"/>
                <a:gd name="connsiteX11" fmla="*/ 3772800 w 4665600"/>
                <a:gd name="connsiteY11" fmla="*/ 205207 h 223207"/>
                <a:gd name="connsiteX12" fmla="*/ 3967200 w 4665600"/>
                <a:gd name="connsiteY12" fmla="*/ 104407 h 223207"/>
                <a:gd name="connsiteX13" fmla="*/ 4172400 w 4665600"/>
                <a:gd name="connsiteY13" fmla="*/ 208807 h 223207"/>
                <a:gd name="connsiteX14" fmla="*/ 4665600 w 4665600"/>
                <a:gd name="connsiteY14" fmla="*/ 208807 h 223207"/>
                <a:gd name="connsiteX15" fmla="*/ 4665600 w 4665600"/>
                <a:gd name="connsiteY15" fmla="*/ 208807 h 223207"/>
                <a:gd name="connsiteX0" fmla="*/ 0 w 4665600"/>
                <a:gd name="connsiteY0" fmla="*/ 201607 h 223207"/>
                <a:gd name="connsiteX1" fmla="*/ 424800 w 4665600"/>
                <a:gd name="connsiteY1" fmla="*/ 201607 h 223207"/>
                <a:gd name="connsiteX2" fmla="*/ 583200 w 4665600"/>
                <a:gd name="connsiteY2" fmla="*/ 104407 h 223207"/>
                <a:gd name="connsiteX3" fmla="*/ 774000 w 4665600"/>
                <a:gd name="connsiteY3" fmla="*/ 208807 h 223207"/>
                <a:gd name="connsiteX4" fmla="*/ 1648800 w 4665600"/>
                <a:gd name="connsiteY4" fmla="*/ 208807 h 223207"/>
                <a:gd name="connsiteX5" fmla="*/ 1875600 w 4665600"/>
                <a:gd name="connsiteY5" fmla="*/ 7 h 223207"/>
                <a:gd name="connsiteX6" fmla="*/ 2098800 w 4665600"/>
                <a:gd name="connsiteY6" fmla="*/ 223207 h 223207"/>
                <a:gd name="connsiteX7" fmla="*/ 2862000 w 4665600"/>
                <a:gd name="connsiteY7" fmla="*/ 223207 h 223207"/>
                <a:gd name="connsiteX8" fmla="*/ 3060000 w 4665600"/>
                <a:gd name="connsiteY8" fmla="*/ 25207 h 223207"/>
                <a:gd name="connsiteX9" fmla="*/ 3240000 w 4665600"/>
                <a:gd name="connsiteY9" fmla="*/ 205207 h 223207"/>
                <a:gd name="connsiteX10" fmla="*/ 3294000 w 4665600"/>
                <a:gd name="connsiteY10" fmla="*/ 205207 h 223207"/>
                <a:gd name="connsiteX11" fmla="*/ 3772800 w 4665600"/>
                <a:gd name="connsiteY11" fmla="*/ 205207 h 223207"/>
                <a:gd name="connsiteX12" fmla="*/ 3967200 w 4665600"/>
                <a:gd name="connsiteY12" fmla="*/ 104407 h 223207"/>
                <a:gd name="connsiteX13" fmla="*/ 4172400 w 4665600"/>
                <a:gd name="connsiteY13" fmla="*/ 208807 h 223207"/>
                <a:gd name="connsiteX14" fmla="*/ 4665600 w 4665600"/>
                <a:gd name="connsiteY14" fmla="*/ 208807 h 223207"/>
                <a:gd name="connsiteX15" fmla="*/ 4665600 w 4665600"/>
                <a:gd name="connsiteY15" fmla="*/ 208807 h 223207"/>
                <a:gd name="connsiteX0" fmla="*/ 0 w 4665600"/>
                <a:gd name="connsiteY0" fmla="*/ 201607 h 223207"/>
                <a:gd name="connsiteX1" fmla="*/ 424800 w 4665600"/>
                <a:gd name="connsiteY1" fmla="*/ 201607 h 223207"/>
                <a:gd name="connsiteX2" fmla="*/ 583200 w 4665600"/>
                <a:gd name="connsiteY2" fmla="*/ 104407 h 223207"/>
                <a:gd name="connsiteX3" fmla="*/ 774000 w 4665600"/>
                <a:gd name="connsiteY3" fmla="*/ 208807 h 223207"/>
                <a:gd name="connsiteX4" fmla="*/ 1648800 w 4665600"/>
                <a:gd name="connsiteY4" fmla="*/ 208807 h 223207"/>
                <a:gd name="connsiteX5" fmla="*/ 1875600 w 4665600"/>
                <a:gd name="connsiteY5" fmla="*/ 7 h 223207"/>
                <a:gd name="connsiteX6" fmla="*/ 2098800 w 4665600"/>
                <a:gd name="connsiteY6" fmla="*/ 223207 h 223207"/>
                <a:gd name="connsiteX7" fmla="*/ 2862000 w 4665600"/>
                <a:gd name="connsiteY7" fmla="*/ 223207 h 223207"/>
                <a:gd name="connsiteX8" fmla="*/ 3060000 w 4665600"/>
                <a:gd name="connsiteY8" fmla="*/ 25207 h 223207"/>
                <a:gd name="connsiteX9" fmla="*/ 3240000 w 4665600"/>
                <a:gd name="connsiteY9" fmla="*/ 205207 h 223207"/>
                <a:gd name="connsiteX10" fmla="*/ 3294000 w 4665600"/>
                <a:gd name="connsiteY10" fmla="*/ 205207 h 223207"/>
                <a:gd name="connsiteX11" fmla="*/ 3772800 w 4665600"/>
                <a:gd name="connsiteY11" fmla="*/ 205207 h 223207"/>
                <a:gd name="connsiteX12" fmla="*/ 3967200 w 4665600"/>
                <a:gd name="connsiteY12" fmla="*/ 104407 h 223207"/>
                <a:gd name="connsiteX13" fmla="*/ 4172400 w 4665600"/>
                <a:gd name="connsiteY13" fmla="*/ 208807 h 223207"/>
                <a:gd name="connsiteX14" fmla="*/ 4665600 w 4665600"/>
                <a:gd name="connsiteY14" fmla="*/ 208807 h 223207"/>
                <a:gd name="connsiteX15" fmla="*/ 4665600 w 4665600"/>
                <a:gd name="connsiteY15" fmla="*/ 208807 h 223207"/>
                <a:gd name="connsiteX0" fmla="*/ 0 w 4665600"/>
                <a:gd name="connsiteY0" fmla="*/ 201607 h 223207"/>
                <a:gd name="connsiteX1" fmla="*/ 334800 w 4665600"/>
                <a:gd name="connsiteY1" fmla="*/ 198007 h 223207"/>
                <a:gd name="connsiteX2" fmla="*/ 583200 w 4665600"/>
                <a:gd name="connsiteY2" fmla="*/ 104407 h 223207"/>
                <a:gd name="connsiteX3" fmla="*/ 774000 w 4665600"/>
                <a:gd name="connsiteY3" fmla="*/ 208807 h 223207"/>
                <a:gd name="connsiteX4" fmla="*/ 1648800 w 4665600"/>
                <a:gd name="connsiteY4" fmla="*/ 208807 h 223207"/>
                <a:gd name="connsiteX5" fmla="*/ 1875600 w 4665600"/>
                <a:gd name="connsiteY5" fmla="*/ 7 h 223207"/>
                <a:gd name="connsiteX6" fmla="*/ 2098800 w 4665600"/>
                <a:gd name="connsiteY6" fmla="*/ 223207 h 223207"/>
                <a:gd name="connsiteX7" fmla="*/ 2862000 w 4665600"/>
                <a:gd name="connsiteY7" fmla="*/ 223207 h 223207"/>
                <a:gd name="connsiteX8" fmla="*/ 3060000 w 4665600"/>
                <a:gd name="connsiteY8" fmla="*/ 25207 h 223207"/>
                <a:gd name="connsiteX9" fmla="*/ 3240000 w 4665600"/>
                <a:gd name="connsiteY9" fmla="*/ 205207 h 223207"/>
                <a:gd name="connsiteX10" fmla="*/ 3294000 w 4665600"/>
                <a:gd name="connsiteY10" fmla="*/ 205207 h 223207"/>
                <a:gd name="connsiteX11" fmla="*/ 3772800 w 4665600"/>
                <a:gd name="connsiteY11" fmla="*/ 205207 h 223207"/>
                <a:gd name="connsiteX12" fmla="*/ 3967200 w 4665600"/>
                <a:gd name="connsiteY12" fmla="*/ 104407 h 223207"/>
                <a:gd name="connsiteX13" fmla="*/ 4172400 w 4665600"/>
                <a:gd name="connsiteY13" fmla="*/ 208807 h 223207"/>
                <a:gd name="connsiteX14" fmla="*/ 4665600 w 4665600"/>
                <a:gd name="connsiteY14" fmla="*/ 208807 h 223207"/>
                <a:gd name="connsiteX15" fmla="*/ 4665600 w 4665600"/>
                <a:gd name="connsiteY15" fmla="*/ 208807 h 223207"/>
                <a:gd name="connsiteX0" fmla="*/ 0 w 4665600"/>
                <a:gd name="connsiteY0" fmla="*/ 201607 h 223207"/>
                <a:gd name="connsiteX1" fmla="*/ 334800 w 4665600"/>
                <a:gd name="connsiteY1" fmla="*/ 198007 h 223207"/>
                <a:gd name="connsiteX2" fmla="*/ 583200 w 4665600"/>
                <a:gd name="connsiteY2" fmla="*/ 104407 h 223207"/>
                <a:gd name="connsiteX3" fmla="*/ 774000 w 4665600"/>
                <a:gd name="connsiteY3" fmla="*/ 208807 h 223207"/>
                <a:gd name="connsiteX4" fmla="*/ 1648800 w 4665600"/>
                <a:gd name="connsiteY4" fmla="*/ 208807 h 223207"/>
                <a:gd name="connsiteX5" fmla="*/ 1875600 w 4665600"/>
                <a:gd name="connsiteY5" fmla="*/ 7 h 223207"/>
                <a:gd name="connsiteX6" fmla="*/ 2098800 w 4665600"/>
                <a:gd name="connsiteY6" fmla="*/ 223207 h 223207"/>
                <a:gd name="connsiteX7" fmla="*/ 2862000 w 4665600"/>
                <a:gd name="connsiteY7" fmla="*/ 223207 h 223207"/>
                <a:gd name="connsiteX8" fmla="*/ 3060000 w 4665600"/>
                <a:gd name="connsiteY8" fmla="*/ 25207 h 223207"/>
                <a:gd name="connsiteX9" fmla="*/ 3240000 w 4665600"/>
                <a:gd name="connsiteY9" fmla="*/ 205207 h 223207"/>
                <a:gd name="connsiteX10" fmla="*/ 3294000 w 4665600"/>
                <a:gd name="connsiteY10" fmla="*/ 205207 h 223207"/>
                <a:gd name="connsiteX11" fmla="*/ 3772800 w 4665600"/>
                <a:gd name="connsiteY11" fmla="*/ 205207 h 223207"/>
                <a:gd name="connsiteX12" fmla="*/ 3967200 w 4665600"/>
                <a:gd name="connsiteY12" fmla="*/ 104407 h 223207"/>
                <a:gd name="connsiteX13" fmla="*/ 4172400 w 4665600"/>
                <a:gd name="connsiteY13" fmla="*/ 208807 h 223207"/>
                <a:gd name="connsiteX14" fmla="*/ 4665600 w 4665600"/>
                <a:gd name="connsiteY14" fmla="*/ 208807 h 223207"/>
                <a:gd name="connsiteX15" fmla="*/ 4665600 w 4665600"/>
                <a:gd name="connsiteY15" fmla="*/ 208807 h 223207"/>
                <a:gd name="connsiteX0" fmla="*/ 0 w 4665600"/>
                <a:gd name="connsiteY0" fmla="*/ 201607 h 223207"/>
                <a:gd name="connsiteX1" fmla="*/ 334800 w 4665600"/>
                <a:gd name="connsiteY1" fmla="*/ 198007 h 223207"/>
                <a:gd name="connsiteX2" fmla="*/ 583200 w 4665600"/>
                <a:gd name="connsiteY2" fmla="*/ 104407 h 223207"/>
                <a:gd name="connsiteX3" fmla="*/ 896400 w 4665600"/>
                <a:gd name="connsiteY3" fmla="*/ 198007 h 223207"/>
                <a:gd name="connsiteX4" fmla="*/ 1648800 w 4665600"/>
                <a:gd name="connsiteY4" fmla="*/ 208807 h 223207"/>
                <a:gd name="connsiteX5" fmla="*/ 1875600 w 4665600"/>
                <a:gd name="connsiteY5" fmla="*/ 7 h 223207"/>
                <a:gd name="connsiteX6" fmla="*/ 2098800 w 4665600"/>
                <a:gd name="connsiteY6" fmla="*/ 223207 h 223207"/>
                <a:gd name="connsiteX7" fmla="*/ 2862000 w 4665600"/>
                <a:gd name="connsiteY7" fmla="*/ 223207 h 223207"/>
                <a:gd name="connsiteX8" fmla="*/ 3060000 w 4665600"/>
                <a:gd name="connsiteY8" fmla="*/ 25207 h 223207"/>
                <a:gd name="connsiteX9" fmla="*/ 3240000 w 4665600"/>
                <a:gd name="connsiteY9" fmla="*/ 205207 h 223207"/>
                <a:gd name="connsiteX10" fmla="*/ 3294000 w 4665600"/>
                <a:gd name="connsiteY10" fmla="*/ 205207 h 223207"/>
                <a:gd name="connsiteX11" fmla="*/ 3772800 w 4665600"/>
                <a:gd name="connsiteY11" fmla="*/ 205207 h 223207"/>
                <a:gd name="connsiteX12" fmla="*/ 3967200 w 4665600"/>
                <a:gd name="connsiteY12" fmla="*/ 104407 h 223207"/>
                <a:gd name="connsiteX13" fmla="*/ 4172400 w 4665600"/>
                <a:gd name="connsiteY13" fmla="*/ 208807 h 223207"/>
                <a:gd name="connsiteX14" fmla="*/ 4665600 w 4665600"/>
                <a:gd name="connsiteY14" fmla="*/ 208807 h 223207"/>
                <a:gd name="connsiteX15" fmla="*/ 4665600 w 4665600"/>
                <a:gd name="connsiteY15" fmla="*/ 208807 h 223207"/>
                <a:gd name="connsiteX0" fmla="*/ 0 w 4665600"/>
                <a:gd name="connsiteY0" fmla="*/ 201607 h 223207"/>
                <a:gd name="connsiteX1" fmla="*/ 334800 w 4665600"/>
                <a:gd name="connsiteY1" fmla="*/ 198007 h 223207"/>
                <a:gd name="connsiteX2" fmla="*/ 583200 w 4665600"/>
                <a:gd name="connsiteY2" fmla="*/ 104407 h 223207"/>
                <a:gd name="connsiteX3" fmla="*/ 896400 w 4665600"/>
                <a:gd name="connsiteY3" fmla="*/ 198007 h 223207"/>
                <a:gd name="connsiteX4" fmla="*/ 1648800 w 4665600"/>
                <a:gd name="connsiteY4" fmla="*/ 208807 h 223207"/>
                <a:gd name="connsiteX5" fmla="*/ 1875600 w 4665600"/>
                <a:gd name="connsiteY5" fmla="*/ 7 h 223207"/>
                <a:gd name="connsiteX6" fmla="*/ 2098800 w 4665600"/>
                <a:gd name="connsiteY6" fmla="*/ 223207 h 223207"/>
                <a:gd name="connsiteX7" fmla="*/ 2862000 w 4665600"/>
                <a:gd name="connsiteY7" fmla="*/ 223207 h 223207"/>
                <a:gd name="connsiteX8" fmla="*/ 3060000 w 4665600"/>
                <a:gd name="connsiteY8" fmla="*/ 25207 h 223207"/>
                <a:gd name="connsiteX9" fmla="*/ 3240000 w 4665600"/>
                <a:gd name="connsiteY9" fmla="*/ 205207 h 223207"/>
                <a:gd name="connsiteX10" fmla="*/ 3294000 w 4665600"/>
                <a:gd name="connsiteY10" fmla="*/ 205207 h 223207"/>
                <a:gd name="connsiteX11" fmla="*/ 3772800 w 4665600"/>
                <a:gd name="connsiteY11" fmla="*/ 205207 h 223207"/>
                <a:gd name="connsiteX12" fmla="*/ 3967200 w 4665600"/>
                <a:gd name="connsiteY12" fmla="*/ 104407 h 223207"/>
                <a:gd name="connsiteX13" fmla="*/ 4172400 w 4665600"/>
                <a:gd name="connsiteY13" fmla="*/ 208807 h 223207"/>
                <a:gd name="connsiteX14" fmla="*/ 4665600 w 4665600"/>
                <a:gd name="connsiteY14" fmla="*/ 208807 h 223207"/>
                <a:gd name="connsiteX15" fmla="*/ 4665600 w 4665600"/>
                <a:gd name="connsiteY15" fmla="*/ 208807 h 223207"/>
                <a:gd name="connsiteX0" fmla="*/ 0 w 4665600"/>
                <a:gd name="connsiteY0" fmla="*/ 201620 h 223220"/>
                <a:gd name="connsiteX1" fmla="*/ 334800 w 4665600"/>
                <a:gd name="connsiteY1" fmla="*/ 198020 h 223220"/>
                <a:gd name="connsiteX2" fmla="*/ 583200 w 4665600"/>
                <a:gd name="connsiteY2" fmla="*/ 104420 h 223220"/>
                <a:gd name="connsiteX3" fmla="*/ 896400 w 4665600"/>
                <a:gd name="connsiteY3" fmla="*/ 198020 h 223220"/>
                <a:gd name="connsiteX4" fmla="*/ 1540800 w 4665600"/>
                <a:gd name="connsiteY4" fmla="*/ 208820 h 223220"/>
                <a:gd name="connsiteX5" fmla="*/ 1875600 w 4665600"/>
                <a:gd name="connsiteY5" fmla="*/ 20 h 223220"/>
                <a:gd name="connsiteX6" fmla="*/ 2098800 w 4665600"/>
                <a:gd name="connsiteY6" fmla="*/ 223220 h 223220"/>
                <a:gd name="connsiteX7" fmla="*/ 2862000 w 4665600"/>
                <a:gd name="connsiteY7" fmla="*/ 223220 h 223220"/>
                <a:gd name="connsiteX8" fmla="*/ 3060000 w 4665600"/>
                <a:gd name="connsiteY8" fmla="*/ 25220 h 223220"/>
                <a:gd name="connsiteX9" fmla="*/ 3240000 w 4665600"/>
                <a:gd name="connsiteY9" fmla="*/ 205220 h 223220"/>
                <a:gd name="connsiteX10" fmla="*/ 3294000 w 4665600"/>
                <a:gd name="connsiteY10" fmla="*/ 205220 h 223220"/>
                <a:gd name="connsiteX11" fmla="*/ 3772800 w 4665600"/>
                <a:gd name="connsiteY11" fmla="*/ 205220 h 223220"/>
                <a:gd name="connsiteX12" fmla="*/ 3967200 w 4665600"/>
                <a:gd name="connsiteY12" fmla="*/ 104420 h 223220"/>
                <a:gd name="connsiteX13" fmla="*/ 4172400 w 4665600"/>
                <a:gd name="connsiteY13" fmla="*/ 208820 h 223220"/>
                <a:gd name="connsiteX14" fmla="*/ 4665600 w 4665600"/>
                <a:gd name="connsiteY14" fmla="*/ 208820 h 223220"/>
                <a:gd name="connsiteX15" fmla="*/ 4665600 w 4665600"/>
                <a:gd name="connsiteY15" fmla="*/ 208820 h 223220"/>
                <a:gd name="connsiteX0" fmla="*/ 0 w 4665600"/>
                <a:gd name="connsiteY0" fmla="*/ 201620 h 224286"/>
                <a:gd name="connsiteX1" fmla="*/ 334800 w 4665600"/>
                <a:gd name="connsiteY1" fmla="*/ 198020 h 224286"/>
                <a:gd name="connsiteX2" fmla="*/ 583200 w 4665600"/>
                <a:gd name="connsiteY2" fmla="*/ 104420 h 224286"/>
                <a:gd name="connsiteX3" fmla="*/ 896400 w 4665600"/>
                <a:gd name="connsiteY3" fmla="*/ 198020 h 224286"/>
                <a:gd name="connsiteX4" fmla="*/ 1540800 w 4665600"/>
                <a:gd name="connsiteY4" fmla="*/ 208820 h 224286"/>
                <a:gd name="connsiteX5" fmla="*/ 1875600 w 4665600"/>
                <a:gd name="connsiteY5" fmla="*/ 20 h 224286"/>
                <a:gd name="connsiteX6" fmla="*/ 2098800 w 4665600"/>
                <a:gd name="connsiteY6" fmla="*/ 223220 h 224286"/>
                <a:gd name="connsiteX7" fmla="*/ 2862000 w 4665600"/>
                <a:gd name="connsiteY7" fmla="*/ 223220 h 224286"/>
                <a:gd name="connsiteX8" fmla="*/ 3060000 w 4665600"/>
                <a:gd name="connsiteY8" fmla="*/ 25220 h 224286"/>
                <a:gd name="connsiteX9" fmla="*/ 3240000 w 4665600"/>
                <a:gd name="connsiteY9" fmla="*/ 205220 h 224286"/>
                <a:gd name="connsiteX10" fmla="*/ 3294000 w 4665600"/>
                <a:gd name="connsiteY10" fmla="*/ 205220 h 224286"/>
                <a:gd name="connsiteX11" fmla="*/ 3772800 w 4665600"/>
                <a:gd name="connsiteY11" fmla="*/ 205220 h 224286"/>
                <a:gd name="connsiteX12" fmla="*/ 3967200 w 4665600"/>
                <a:gd name="connsiteY12" fmla="*/ 104420 h 224286"/>
                <a:gd name="connsiteX13" fmla="*/ 4172400 w 4665600"/>
                <a:gd name="connsiteY13" fmla="*/ 208820 h 224286"/>
                <a:gd name="connsiteX14" fmla="*/ 4665600 w 4665600"/>
                <a:gd name="connsiteY14" fmla="*/ 208820 h 224286"/>
                <a:gd name="connsiteX15" fmla="*/ 4665600 w 4665600"/>
                <a:gd name="connsiteY15" fmla="*/ 208820 h 224286"/>
                <a:gd name="connsiteX0" fmla="*/ 0 w 4665600"/>
                <a:gd name="connsiteY0" fmla="*/ 201620 h 225886"/>
                <a:gd name="connsiteX1" fmla="*/ 334800 w 4665600"/>
                <a:gd name="connsiteY1" fmla="*/ 198020 h 225886"/>
                <a:gd name="connsiteX2" fmla="*/ 583200 w 4665600"/>
                <a:gd name="connsiteY2" fmla="*/ 104420 h 225886"/>
                <a:gd name="connsiteX3" fmla="*/ 896400 w 4665600"/>
                <a:gd name="connsiteY3" fmla="*/ 198020 h 225886"/>
                <a:gd name="connsiteX4" fmla="*/ 1540800 w 4665600"/>
                <a:gd name="connsiteY4" fmla="*/ 208820 h 225886"/>
                <a:gd name="connsiteX5" fmla="*/ 1875600 w 4665600"/>
                <a:gd name="connsiteY5" fmla="*/ 20 h 225886"/>
                <a:gd name="connsiteX6" fmla="*/ 2098800 w 4665600"/>
                <a:gd name="connsiteY6" fmla="*/ 223220 h 225886"/>
                <a:gd name="connsiteX7" fmla="*/ 2862000 w 4665600"/>
                <a:gd name="connsiteY7" fmla="*/ 223220 h 225886"/>
                <a:gd name="connsiteX8" fmla="*/ 3060000 w 4665600"/>
                <a:gd name="connsiteY8" fmla="*/ 25220 h 225886"/>
                <a:gd name="connsiteX9" fmla="*/ 3240000 w 4665600"/>
                <a:gd name="connsiteY9" fmla="*/ 205220 h 225886"/>
                <a:gd name="connsiteX10" fmla="*/ 3294000 w 4665600"/>
                <a:gd name="connsiteY10" fmla="*/ 205220 h 225886"/>
                <a:gd name="connsiteX11" fmla="*/ 3772800 w 4665600"/>
                <a:gd name="connsiteY11" fmla="*/ 205220 h 225886"/>
                <a:gd name="connsiteX12" fmla="*/ 3967200 w 4665600"/>
                <a:gd name="connsiteY12" fmla="*/ 104420 h 225886"/>
                <a:gd name="connsiteX13" fmla="*/ 4172400 w 4665600"/>
                <a:gd name="connsiteY13" fmla="*/ 208820 h 225886"/>
                <a:gd name="connsiteX14" fmla="*/ 4665600 w 4665600"/>
                <a:gd name="connsiteY14" fmla="*/ 208820 h 225886"/>
                <a:gd name="connsiteX15" fmla="*/ 4665600 w 4665600"/>
                <a:gd name="connsiteY15" fmla="*/ 208820 h 225886"/>
                <a:gd name="connsiteX0" fmla="*/ 0 w 4665600"/>
                <a:gd name="connsiteY0" fmla="*/ 201631 h 228803"/>
                <a:gd name="connsiteX1" fmla="*/ 334800 w 4665600"/>
                <a:gd name="connsiteY1" fmla="*/ 198031 h 228803"/>
                <a:gd name="connsiteX2" fmla="*/ 583200 w 4665600"/>
                <a:gd name="connsiteY2" fmla="*/ 104431 h 228803"/>
                <a:gd name="connsiteX3" fmla="*/ 896400 w 4665600"/>
                <a:gd name="connsiteY3" fmla="*/ 198031 h 228803"/>
                <a:gd name="connsiteX4" fmla="*/ 1540800 w 4665600"/>
                <a:gd name="connsiteY4" fmla="*/ 208831 h 228803"/>
                <a:gd name="connsiteX5" fmla="*/ 1875600 w 4665600"/>
                <a:gd name="connsiteY5" fmla="*/ 31 h 228803"/>
                <a:gd name="connsiteX6" fmla="*/ 2286000 w 4665600"/>
                <a:gd name="connsiteY6" fmla="*/ 226831 h 228803"/>
                <a:gd name="connsiteX7" fmla="*/ 2862000 w 4665600"/>
                <a:gd name="connsiteY7" fmla="*/ 223231 h 228803"/>
                <a:gd name="connsiteX8" fmla="*/ 3060000 w 4665600"/>
                <a:gd name="connsiteY8" fmla="*/ 25231 h 228803"/>
                <a:gd name="connsiteX9" fmla="*/ 3240000 w 4665600"/>
                <a:gd name="connsiteY9" fmla="*/ 205231 h 228803"/>
                <a:gd name="connsiteX10" fmla="*/ 3294000 w 4665600"/>
                <a:gd name="connsiteY10" fmla="*/ 205231 h 228803"/>
                <a:gd name="connsiteX11" fmla="*/ 3772800 w 4665600"/>
                <a:gd name="connsiteY11" fmla="*/ 205231 h 228803"/>
                <a:gd name="connsiteX12" fmla="*/ 3967200 w 4665600"/>
                <a:gd name="connsiteY12" fmla="*/ 104431 h 228803"/>
                <a:gd name="connsiteX13" fmla="*/ 4172400 w 4665600"/>
                <a:gd name="connsiteY13" fmla="*/ 208831 h 228803"/>
                <a:gd name="connsiteX14" fmla="*/ 4665600 w 4665600"/>
                <a:gd name="connsiteY14" fmla="*/ 208831 h 228803"/>
                <a:gd name="connsiteX15" fmla="*/ 4665600 w 4665600"/>
                <a:gd name="connsiteY15" fmla="*/ 208831 h 228803"/>
                <a:gd name="connsiteX0" fmla="*/ 0 w 4665600"/>
                <a:gd name="connsiteY0" fmla="*/ 201631 h 229631"/>
                <a:gd name="connsiteX1" fmla="*/ 334800 w 4665600"/>
                <a:gd name="connsiteY1" fmla="*/ 198031 h 229631"/>
                <a:gd name="connsiteX2" fmla="*/ 583200 w 4665600"/>
                <a:gd name="connsiteY2" fmla="*/ 104431 h 229631"/>
                <a:gd name="connsiteX3" fmla="*/ 896400 w 4665600"/>
                <a:gd name="connsiteY3" fmla="*/ 198031 h 229631"/>
                <a:gd name="connsiteX4" fmla="*/ 1540800 w 4665600"/>
                <a:gd name="connsiteY4" fmla="*/ 208831 h 229631"/>
                <a:gd name="connsiteX5" fmla="*/ 1875600 w 4665600"/>
                <a:gd name="connsiteY5" fmla="*/ 31 h 229631"/>
                <a:gd name="connsiteX6" fmla="*/ 2286000 w 4665600"/>
                <a:gd name="connsiteY6" fmla="*/ 226831 h 229631"/>
                <a:gd name="connsiteX7" fmla="*/ 2862000 w 4665600"/>
                <a:gd name="connsiteY7" fmla="*/ 223231 h 229631"/>
                <a:gd name="connsiteX8" fmla="*/ 3060000 w 4665600"/>
                <a:gd name="connsiteY8" fmla="*/ 25231 h 229631"/>
                <a:gd name="connsiteX9" fmla="*/ 3240000 w 4665600"/>
                <a:gd name="connsiteY9" fmla="*/ 205231 h 229631"/>
                <a:gd name="connsiteX10" fmla="*/ 3294000 w 4665600"/>
                <a:gd name="connsiteY10" fmla="*/ 205231 h 229631"/>
                <a:gd name="connsiteX11" fmla="*/ 3772800 w 4665600"/>
                <a:gd name="connsiteY11" fmla="*/ 205231 h 229631"/>
                <a:gd name="connsiteX12" fmla="*/ 3967200 w 4665600"/>
                <a:gd name="connsiteY12" fmla="*/ 104431 h 229631"/>
                <a:gd name="connsiteX13" fmla="*/ 4172400 w 4665600"/>
                <a:gd name="connsiteY13" fmla="*/ 208831 h 229631"/>
                <a:gd name="connsiteX14" fmla="*/ 4665600 w 4665600"/>
                <a:gd name="connsiteY14" fmla="*/ 208831 h 229631"/>
                <a:gd name="connsiteX15" fmla="*/ 4665600 w 4665600"/>
                <a:gd name="connsiteY15" fmla="*/ 208831 h 229631"/>
                <a:gd name="connsiteX0" fmla="*/ 0 w 4665600"/>
                <a:gd name="connsiteY0" fmla="*/ 201631 h 229631"/>
                <a:gd name="connsiteX1" fmla="*/ 334800 w 4665600"/>
                <a:gd name="connsiteY1" fmla="*/ 198031 h 229631"/>
                <a:gd name="connsiteX2" fmla="*/ 583200 w 4665600"/>
                <a:gd name="connsiteY2" fmla="*/ 104431 h 229631"/>
                <a:gd name="connsiteX3" fmla="*/ 896400 w 4665600"/>
                <a:gd name="connsiteY3" fmla="*/ 198031 h 229631"/>
                <a:gd name="connsiteX4" fmla="*/ 1540800 w 4665600"/>
                <a:gd name="connsiteY4" fmla="*/ 208831 h 229631"/>
                <a:gd name="connsiteX5" fmla="*/ 1875600 w 4665600"/>
                <a:gd name="connsiteY5" fmla="*/ 31 h 229631"/>
                <a:gd name="connsiteX6" fmla="*/ 2286000 w 4665600"/>
                <a:gd name="connsiteY6" fmla="*/ 226831 h 229631"/>
                <a:gd name="connsiteX7" fmla="*/ 2862000 w 4665600"/>
                <a:gd name="connsiteY7" fmla="*/ 223231 h 229631"/>
                <a:gd name="connsiteX8" fmla="*/ 3060000 w 4665600"/>
                <a:gd name="connsiteY8" fmla="*/ 25231 h 229631"/>
                <a:gd name="connsiteX9" fmla="*/ 3240000 w 4665600"/>
                <a:gd name="connsiteY9" fmla="*/ 205231 h 229631"/>
                <a:gd name="connsiteX10" fmla="*/ 3294000 w 4665600"/>
                <a:gd name="connsiteY10" fmla="*/ 205231 h 229631"/>
                <a:gd name="connsiteX11" fmla="*/ 3772800 w 4665600"/>
                <a:gd name="connsiteY11" fmla="*/ 205231 h 229631"/>
                <a:gd name="connsiteX12" fmla="*/ 3967200 w 4665600"/>
                <a:gd name="connsiteY12" fmla="*/ 104431 h 229631"/>
                <a:gd name="connsiteX13" fmla="*/ 4172400 w 4665600"/>
                <a:gd name="connsiteY13" fmla="*/ 208831 h 229631"/>
                <a:gd name="connsiteX14" fmla="*/ 4665600 w 4665600"/>
                <a:gd name="connsiteY14" fmla="*/ 208831 h 229631"/>
                <a:gd name="connsiteX15" fmla="*/ 4665600 w 4665600"/>
                <a:gd name="connsiteY15" fmla="*/ 208831 h 229631"/>
                <a:gd name="connsiteX0" fmla="*/ 0 w 4665600"/>
                <a:gd name="connsiteY0" fmla="*/ 201631 h 244749"/>
                <a:gd name="connsiteX1" fmla="*/ 334800 w 4665600"/>
                <a:gd name="connsiteY1" fmla="*/ 198031 h 244749"/>
                <a:gd name="connsiteX2" fmla="*/ 583200 w 4665600"/>
                <a:gd name="connsiteY2" fmla="*/ 104431 h 244749"/>
                <a:gd name="connsiteX3" fmla="*/ 896400 w 4665600"/>
                <a:gd name="connsiteY3" fmla="*/ 198031 h 244749"/>
                <a:gd name="connsiteX4" fmla="*/ 1540800 w 4665600"/>
                <a:gd name="connsiteY4" fmla="*/ 208831 h 244749"/>
                <a:gd name="connsiteX5" fmla="*/ 1875600 w 4665600"/>
                <a:gd name="connsiteY5" fmla="*/ 31 h 244749"/>
                <a:gd name="connsiteX6" fmla="*/ 2286000 w 4665600"/>
                <a:gd name="connsiteY6" fmla="*/ 226831 h 244749"/>
                <a:gd name="connsiteX7" fmla="*/ 2739600 w 4665600"/>
                <a:gd name="connsiteY7" fmla="*/ 226831 h 244749"/>
                <a:gd name="connsiteX8" fmla="*/ 3060000 w 4665600"/>
                <a:gd name="connsiteY8" fmla="*/ 25231 h 244749"/>
                <a:gd name="connsiteX9" fmla="*/ 3240000 w 4665600"/>
                <a:gd name="connsiteY9" fmla="*/ 205231 h 244749"/>
                <a:gd name="connsiteX10" fmla="*/ 3294000 w 4665600"/>
                <a:gd name="connsiteY10" fmla="*/ 205231 h 244749"/>
                <a:gd name="connsiteX11" fmla="*/ 3772800 w 4665600"/>
                <a:gd name="connsiteY11" fmla="*/ 205231 h 244749"/>
                <a:gd name="connsiteX12" fmla="*/ 3967200 w 4665600"/>
                <a:gd name="connsiteY12" fmla="*/ 104431 h 244749"/>
                <a:gd name="connsiteX13" fmla="*/ 4172400 w 4665600"/>
                <a:gd name="connsiteY13" fmla="*/ 208831 h 244749"/>
                <a:gd name="connsiteX14" fmla="*/ 4665600 w 4665600"/>
                <a:gd name="connsiteY14" fmla="*/ 208831 h 244749"/>
                <a:gd name="connsiteX15" fmla="*/ 4665600 w 4665600"/>
                <a:gd name="connsiteY15" fmla="*/ 208831 h 244749"/>
                <a:gd name="connsiteX0" fmla="*/ 0 w 4665600"/>
                <a:gd name="connsiteY0" fmla="*/ 201631 h 244749"/>
                <a:gd name="connsiteX1" fmla="*/ 334800 w 4665600"/>
                <a:gd name="connsiteY1" fmla="*/ 198031 h 244749"/>
                <a:gd name="connsiteX2" fmla="*/ 583200 w 4665600"/>
                <a:gd name="connsiteY2" fmla="*/ 104431 h 244749"/>
                <a:gd name="connsiteX3" fmla="*/ 896400 w 4665600"/>
                <a:gd name="connsiteY3" fmla="*/ 198031 h 244749"/>
                <a:gd name="connsiteX4" fmla="*/ 1540800 w 4665600"/>
                <a:gd name="connsiteY4" fmla="*/ 208831 h 244749"/>
                <a:gd name="connsiteX5" fmla="*/ 1875600 w 4665600"/>
                <a:gd name="connsiteY5" fmla="*/ 31 h 244749"/>
                <a:gd name="connsiteX6" fmla="*/ 2286000 w 4665600"/>
                <a:gd name="connsiteY6" fmla="*/ 226831 h 244749"/>
                <a:gd name="connsiteX7" fmla="*/ 2739600 w 4665600"/>
                <a:gd name="connsiteY7" fmla="*/ 226831 h 244749"/>
                <a:gd name="connsiteX8" fmla="*/ 3060000 w 4665600"/>
                <a:gd name="connsiteY8" fmla="*/ 25231 h 244749"/>
                <a:gd name="connsiteX9" fmla="*/ 3240000 w 4665600"/>
                <a:gd name="connsiteY9" fmla="*/ 205231 h 244749"/>
                <a:gd name="connsiteX10" fmla="*/ 3452400 w 4665600"/>
                <a:gd name="connsiteY10" fmla="*/ 216031 h 244749"/>
                <a:gd name="connsiteX11" fmla="*/ 3772800 w 4665600"/>
                <a:gd name="connsiteY11" fmla="*/ 205231 h 244749"/>
                <a:gd name="connsiteX12" fmla="*/ 3967200 w 4665600"/>
                <a:gd name="connsiteY12" fmla="*/ 104431 h 244749"/>
                <a:gd name="connsiteX13" fmla="*/ 4172400 w 4665600"/>
                <a:gd name="connsiteY13" fmla="*/ 208831 h 244749"/>
                <a:gd name="connsiteX14" fmla="*/ 4665600 w 4665600"/>
                <a:gd name="connsiteY14" fmla="*/ 208831 h 244749"/>
                <a:gd name="connsiteX15" fmla="*/ 4665600 w 4665600"/>
                <a:gd name="connsiteY15" fmla="*/ 208831 h 244749"/>
                <a:gd name="connsiteX0" fmla="*/ 0 w 4665600"/>
                <a:gd name="connsiteY0" fmla="*/ 201631 h 244749"/>
                <a:gd name="connsiteX1" fmla="*/ 334800 w 4665600"/>
                <a:gd name="connsiteY1" fmla="*/ 198031 h 244749"/>
                <a:gd name="connsiteX2" fmla="*/ 583200 w 4665600"/>
                <a:gd name="connsiteY2" fmla="*/ 104431 h 244749"/>
                <a:gd name="connsiteX3" fmla="*/ 896400 w 4665600"/>
                <a:gd name="connsiteY3" fmla="*/ 198031 h 244749"/>
                <a:gd name="connsiteX4" fmla="*/ 1540800 w 4665600"/>
                <a:gd name="connsiteY4" fmla="*/ 208831 h 244749"/>
                <a:gd name="connsiteX5" fmla="*/ 1875600 w 4665600"/>
                <a:gd name="connsiteY5" fmla="*/ 31 h 244749"/>
                <a:gd name="connsiteX6" fmla="*/ 2286000 w 4665600"/>
                <a:gd name="connsiteY6" fmla="*/ 226831 h 244749"/>
                <a:gd name="connsiteX7" fmla="*/ 2739600 w 4665600"/>
                <a:gd name="connsiteY7" fmla="*/ 226831 h 244749"/>
                <a:gd name="connsiteX8" fmla="*/ 3060000 w 4665600"/>
                <a:gd name="connsiteY8" fmla="*/ 25231 h 244749"/>
                <a:gd name="connsiteX9" fmla="*/ 3297600 w 4665600"/>
                <a:gd name="connsiteY9" fmla="*/ 205231 h 244749"/>
                <a:gd name="connsiteX10" fmla="*/ 3452400 w 4665600"/>
                <a:gd name="connsiteY10" fmla="*/ 216031 h 244749"/>
                <a:gd name="connsiteX11" fmla="*/ 3772800 w 4665600"/>
                <a:gd name="connsiteY11" fmla="*/ 205231 h 244749"/>
                <a:gd name="connsiteX12" fmla="*/ 3967200 w 4665600"/>
                <a:gd name="connsiteY12" fmla="*/ 104431 h 244749"/>
                <a:gd name="connsiteX13" fmla="*/ 4172400 w 4665600"/>
                <a:gd name="connsiteY13" fmla="*/ 208831 h 244749"/>
                <a:gd name="connsiteX14" fmla="*/ 4665600 w 4665600"/>
                <a:gd name="connsiteY14" fmla="*/ 208831 h 244749"/>
                <a:gd name="connsiteX15" fmla="*/ 4665600 w 4665600"/>
                <a:gd name="connsiteY15" fmla="*/ 208831 h 244749"/>
                <a:gd name="connsiteX0" fmla="*/ 0 w 4665600"/>
                <a:gd name="connsiteY0" fmla="*/ 201631 h 244749"/>
                <a:gd name="connsiteX1" fmla="*/ 334800 w 4665600"/>
                <a:gd name="connsiteY1" fmla="*/ 198031 h 244749"/>
                <a:gd name="connsiteX2" fmla="*/ 583200 w 4665600"/>
                <a:gd name="connsiteY2" fmla="*/ 104431 h 244749"/>
                <a:gd name="connsiteX3" fmla="*/ 896400 w 4665600"/>
                <a:gd name="connsiteY3" fmla="*/ 198031 h 244749"/>
                <a:gd name="connsiteX4" fmla="*/ 1540800 w 4665600"/>
                <a:gd name="connsiteY4" fmla="*/ 208831 h 244749"/>
                <a:gd name="connsiteX5" fmla="*/ 1875600 w 4665600"/>
                <a:gd name="connsiteY5" fmla="*/ 31 h 244749"/>
                <a:gd name="connsiteX6" fmla="*/ 2286000 w 4665600"/>
                <a:gd name="connsiteY6" fmla="*/ 226831 h 244749"/>
                <a:gd name="connsiteX7" fmla="*/ 2739600 w 4665600"/>
                <a:gd name="connsiteY7" fmla="*/ 226831 h 244749"/>
                <a:gd name="connsiteX8" fmla="*/ 3060000 w 4665600"/>
                <a:gd name="connsiteY8" fmla="*/ 25231 h 244749"/>
                <a:gd name="connsiteX9" fmla="*/ 3297600 w 4665600"/>
                <a:gd name="connsiteY9" fmla="*/ 205231 h 244749"/>
                <a:gd name="connsiteX10" fmla="*/ 3452400 w 4665600"/>
                <a:gd name="connsiteY10" fmla="*/ 216031 h 244749"/>
                <a:gd name="connsiteX11" fmla="*/ 3772800 w 4665600"/>
                <a:gd name="connsiteY11" fmla="*/ 205231 h 244749"/>
                <a:gd name="connsiteX12" fmla="*/ 3967200 w 4665600"/>
                <a:gd name="connsiteY12" fmla="*/ 104431 h 244749"/>
                <a:gd name="connsiteX13" fmla="*/ 4172400 w 4665600"/>
                <a:gd name="connsiteY13" fmla="*/ 208831 h 244749"/>
                <a:gd name="connsiteX14" fmla="*/ 4665600 w 4665600"/>
                <a:gd name="connsiteY14" fmla="*/ 208831 h 244749"/>
                <a:gd name="connsiteX15" fmla="*/ 4665600 w 4665600"/>
                <a:gd name="connsiteY15" fmla="*/ 208831 h 244749"/>
                <a:gd name="connsiteX0" fmla="*/ 0 w 4665600"/>
                <a:gd name="connsiteY0" fmla="*/ 201631 h 244749"/>
                <a:gd name="connsiteX1" fmla="*/ 334800 w 4665600"/>
                <a:gd name="connsiteY1" fmla="*/ 198031 h 244749"/>
                <a:gd name="connsiteX2" fmla="*/ 583200 w 4665600"/>
                <a:gd name="connsiteY2" fmla="*/ 104431 h 244749"/>
                <a:gd name="connsiteX3" fmla="*/ 896400 w 4665600"/>
                <a:gd name="connsiteY3" fmla="*/ 198031 h 244749"/>
                <a:gd name="connsiteX4" fmla="*/ 1540800 w 4665600"/>
                <a:gd name="connsiteY4" fmla="*/ 208831 h 244749"/>
                <a:gd name="connsiteX5" fmla="*/ 1875600 w 4665600"/>
                <a:gd name="connsiteY5" fmla="*/ 31 h 244749"/>
                <a:gd name="connsiteX6" fmla="*/ 2286000 w 4665600"/>
                <a:gd name="connsiteY6" fmla="*/ 226831 h 244749"/>
                <a:gd name="connsiteX7" fmla="*/ 2739600 w 4665600"/>
                <a:gd name="connsiteY7" fmla="*/ 226831 h 244749"/>
                <a:gd name="connsiteX8" fmla="*/ 3060000 w 4665600"/>
                <a:gd name="connsiteY8" fmla="*/ 25231 h 244749"/>
                <a:gd name="connsiteX9" fmla="*/ 3297600 w 4665600"/>
                <a:gd name="connsiteY9" fmla="*/ 205231 h 244749"/>
                <a:gd name="connsiteX10" fmla="*/ 3452400 w 4665600"/>
                <a:gd name="connsiteY10" fmla="*/ 216031 h 244749"/>
                <a:gd name="connsiteX11" fmla="*/ 3772800 w 4665600"/>
                <a:gd name="connsiteY11" fmla="*/ 205231 h 244749"/>
                <a:gd name="connsiteX12" fmla="*/ 3967200 w 4665600"/>
                <a:gd name="connsiteY12" fmla="*/ 104431 h 244749"/>
                <a:gd name="connsiteX13" fmla="*/ 4172400 w 4665600"/>
                <a:gd name="connsiteY13" fmla="*/ 208831 h 244749"/>
                <a:gd name="connsiteX14" fmla="*/ 4665600 w 4665600"/>
                <a:gd name="connsiteY14" fmla="*/ 208831 h 244749"/>
                <a:gd name="connsiteX15" fmla="*/ 4665600 w 4665600"/>
                <a:gd name="connsiteY15" fmla="*/ 208831 h 244749"/>
                <a:gd name="connsiteX0" fmla="*/ 0 w 4665600"/>
                <a:gd name="connsiteY0" fmla="*/ 201631 h 244749"/>
                <a:gd name="connsiteX1" fmla="*/ 334800 w 4665600"/>
                <a:gd name="connsiteY1" fmla="*/ 198031 h 244749"/>
                <a:gd name="connsiteX2" fmla="*/ 583200 w 4665600"/>
                <a:gd name="connsiteY2" fmla="*/ 104431 h 244749"/>
                <a:gd name="connsiteX3" fmla="*/ 896400 w 4665600"/>
                <a:gd name="connsiteY3" fmla="*/ 198031 h 244749"/>
                <a:gd name="connsiteX4" fmla="*/ 1540800 w 4665600"/>
                <a:gd name="connsiteY4" fmla="*/ 208831 h 244749"/>
                <a:gd name="connsiteX5" fmla="*/ 1875600 w 4665600"/>
                <a:gd name="connsiteY5" fmla="*/ 31 h 244749"/>
                <a:gd name="connsiteX6" fmla="*/ 2286000 w 4665600"/>
                <a:gd name="connsiteY6" fmla="*/ 226831 h 244749"/>
                <a:gd name="connsiteX7" fmla="*/ 2739600 w 4665600"/>
                <a:gd name="connsiteY7" fmla="*/ 226831 h 244749"/>
                <a:gd name="connsiteX8" fmla="*/ 3060000 w 4665600"/>
                <a:gd name="connsiteY8" fmla="*/ 25231 h 244749"/>
                <a:gd name="connsiteX9" fmla="*/ 3297600 w 4665600"/>
                <a:gd name="connsiteY9" fmla="*/ 205231 h 244749"/>
                <a:gd name="connsiteX10" fmla="*/ 3452400 w 4665600"/>
                <a:gd name="connsiteY10" fmla="*/ 216031 h 244749"/>
                <a:gd name="connsiteX11" fmla="*/ 3657600 w 4665600"/>
                <a:gd name="connsiteY11" fmla="*/ 201631 h 244749"/>
                <a:gd name="connsiteX12" fmla="*/ 3967200 w 4665600"/>
                <a:gd name="connsiteY12" fmla="*/ 104431 h 244749"/>
                <a:gd name="connsiteX13" fmla="*/ 4172400 w 4665600"/>
                <a:gd name="connsiteY13" fmla="*/ 208831 h 244749"/>
                <a:gd name="connsiteX14" fmla="*/ 4665600 w 4665600"/>
                <a:gd name="connsiteY14" fmla="*/ 208831 h 244749"/>
                <a:gd name="connsiteX15" fmla="*/ 4665600 w 4665600"/>
                <a:gd name="connsiteY15" fmla="*/ 208831 h 244749"/>
                <a:gd name="connsiteX0" fmla="*/ 0 w 4665600"/>
                <a:gd name="connsiteY0" fmla="*/ 201631 h 229423"/>
                <a:gd name="connsiteX1" fmla="*/ 334800 w 4665600"/>
                <a:gd name="connsiteY1" fmla="*/ 198031 h 229423"/>
                <a:gd name="connsiteX2" fmla="*/ 583200 w 4665600"/>
                <a:gd name="connsiteY2" fmla="*/ 104431 h 229423"/>
                <a:gd name="connsiteX3" fmla="*/ 896400 w 4665600"/>
                <a:gd name="connsiteY3" fmla="*/ 198031 h 229423"/>
                <a:gd name="connsiteX4" fmla="*/ 1540800 w 4665600"/>
                <a:gd name="connsiteY4" fmla="*/ 208831 h 229423"/>
                <a:gd name="connsiteX5" fmla="*/ 1875600 w 4665600"/>
                <a:gd name="connsiteY5" fmla="*/ 31 h 229423"/>
                <a:gd name="connsiteX6" fmla="*/ 2286000 w 4665600"/>
                <a:gd name="connsiteY6" fmla="*/ 226831 h 229423"/>
                <a:gd name="connsiteX7" fmla="*/ 2739600 w 4665600"/>
                <a:gd name="connsiteY7" fmla="*/ 226831 h 229423"/>
                <a:gd name="connsiteX8" fmla="*/ 3060000 w 4665600"/>
                <a:gd name="connsiteY8" fmla="*/ 25231 h 229423"/>
                <a:gd name="connsiteX9" fmla="*/ 3297600 w 4665600"/>
                <a:gd name="connsiteY9" fmla="*/ 205231 h 229423"/>
                <a:gd name="connsiteX10" fmla="*/ 3452400 w 4665600"/>
                <a:gd name="connsiteY10" fmla="*/ 216031 h 229423"/>
                <a:gd name="connsiteX11" fmla="*/ 3657600 w 4665600"/>
                <a:gd name="connsiteY11" fmla="*/ 201631 h 229423"/>
                <a:gd name="connsiteX12" fmla="*/ 3967200 w 4665600"/>
                <a:gd name="connsiteY12" fmla="*/ 104431 h 229423"/>
                <a:gd name="connsiteX13" fmla="*/ 4172400 w 4665600"/>
                <a:gd name="connsiteY13" fmla="*/ 208831 h 229423"/>
                <a:gd name="connsiteX14" fmla="*/ 4665600 w 4665600"/>
                <a:gd name="connsiteY14" fmla="*/ 208831 h 229423"/>
                <a:gd name="connsiteX15" fmla="*/ 4665600 w 4665600"/>
                <a:gd name="connsiteY15" fmla="*/ 208831 h 229423"/>
                <a:gd name="connsiteX0" fmla="*/ 0 w 4665600"/>
                <a:gd name="connsiteY0" fmla="*/ 201910 h 230670"/>
                <a:gd name="connsiteX1" fmla="*/ 334800 w 4665600"/>
                <a:gd name="connsiteY1" fmla="*/ 198310 h 230670"/>
                <a:gd name="connsiteX2" fmla="*/ 583200 w 4665600"/>
                <a:gd name="connsiteY2" fmla="*/ 104710 h 230670"/>
                <a:gd name="connsiteX3" fmla="*/ 896400 w 4665600"/>
                <a:gd name="connsiteY3" fmla="*/ 198310 h 230670"/>
                <a:gd name="connsiteX4" fmla="*/ 1540800 w 4665600"/>
                <a:gd name="connsiteY4" fmla="*/ 209110 h 230670"/>
                <a:gd name="connsiteX5" fmla="*/ 1875600 w 4665600"/>
                <a:gd name="connsiteY5" fmla="*/ 310 h 230670"/>
                <a:gd name="connsiteX6" fmla="*/ 2289600 w 4665600"/>
                <a:gd name="connsiteY6" fmla="*/ 158710 h 230670"/>
                <a:gd name="connsiteX7" fmla="*/ 2739600 w 4665600"/>
                <a:gd name="connsiteY7" fmla="*/ 227110 h 230670"/>
                <a:gd name="connsiteX8" fmla="*/ 3060000 w 4665600"/>
                <a:gd name="connsiteY8" fmla="*/ 25510 h 230670"/>
                <a:gd name="connsiteX9" fmla="*/ 3297600 w 4665600"/>
                <a:gd name="connsiteY9" fmla="*/ 205510 h 230670"/>
                <a:gd name="connsiteX10" fmla="*/ 3452400 w 4665600"/>
                <a:gd name="connsiteY10" fmla="*/ 216310 h 230670"/>
                <a:gd name="connsiteX11" fmla="*/ 3657600 w 4665600"/>
                <a:gd name="connsiteY11" fmla="*/ 201910 h 230670"/>
                <a:gd name="connsiteX12" fmla="*/ 3967200 w 4665600"/>
                <a:gd name="connsiteY12" fmla="*/ 104710 h 230670"/>
                <a:gd name="connsiteX13" fmla="*/ 4172400 w 4665600"/>
                <a:gd name="connsiteY13" fmla="*/ 209110 h 230670"/>
                <a:gd name="connsiteX14" fmla="*/ 4665600 w 4665600"/>
                <a:gd name="connsiteY14" fmla="*/ 209110 h 230670"/>
                <a:gd name="connsiteX15" fmla="*/ 4665600 w 4665600"/>
                <a:gd name="connsiteY15" fmla="*/ 209110 h 230670"/>
                <a:gd name="connsiteX0" fmla="*/ 0 w 4665600"/>
                <a:gd name="connsiteY0" fmla="*/ 201963 h 216363"/>
                <a:gd name="connsiteX1" fmla="*/ 334800 w 4665600"/>
                <a:gd name="connsiteY1" fmla="*/ 198363 h 216363"/>
                <a:gd name="connsiteX2" fmla="*/ 583200 w 4665600"/>
                <a:gd name="connsiteY2" fmla="*/ 104763 h 216363"/>
                <a:gd name="connsiteX3" fmla="*/ 896400 w 4665600"/>
                <a:gd name="connsiteY3" fmla="*/ 198363 h 216363"/>
                <a:gd name="connsiteX4" fmla="*/ 1540800 w 4665600"/>
                <a:gd name="connsiteY4" fmla="*/ 209163 h 216363"/>
                <a:gd name="connsiteX5" fmla="*/ 1875600 w 4665600"/>
                <a:gd name="connsiteY5" fmla="*/ 363 h 216363"/>
                <a:gd name="connsiteX6" fmla="*/ 2289600 w 4665600"/>
                <a:gd name="connsiteY6" fmla="*/ 158763 h 216363"/>
                <a:gd name="connsiteX7" fmla="*/ 2739600 w 4665600"/>
                <a:gd name="connsiteY7" fmla="*/ 162363 h 216363"/>
                <a:gd name="connsiteX8" fmla="*/ 3060000 w 4665600"/>
                <a:gd name="connsiteY8" fmla="*/ 25563 h 216363"/>
                <a:gd name="connsiteX9" fmla="*/ 3297600 w 4665600"/>
                <a:gd name="connsiteY9" fmla="*/ 205563 h 216363"/>
                <a:gd name="connsiteX10" fmla="*/ 3452400 w 4665600"/>
                <a:gd name="connsiteY10" fmla="*/ 216363 h 216363"/>
                <a:gd name="connsiteX11" fmla="*/ 3657600 w 4665600"/>
                <a:gd name="connsiteY11" fmla="*/ 201963 h 216363"/>
                <a:gd name="connsiteX12" fmla="*/ 3967200 w 4665600"/>
                <a:gd name="connsiteY12" fmla="*/ 104763 h 216363"/>
                <a:gd name="connsiteX13" fmla="*/ 4172400 w 4665600"/>
                <a:gd name="connsiteY13" fmla="*/ 209163 h 216363"/>
                <a:gd name="connsiteX14" fmla="*/ 4665600 w 4665600"/>
                <a:gd name="connsiteY14" fmla="*/ 209163 h 216363"/>
                <a:gd name="connsiteX15" fmla="*/ 4665600 w 4665600"/>
                <a:gd name="connsiteY15" fmla="*/ 209163 h 216363"/>
                <a:gd name="connsiteX0" fmla="*/ 0 w 4665600"/>
                <a:gd name="connsiteY0" fmla="*/ 201963 h 216363"/>
                <a:gd name="connsiteX1" fmla="*/ 334800 w 4665600"/>
                <a:gd name="connsiteY1" fmla="*/ 198363 h 216363"/>
                <a:gd name="connsiteX2" fmla="*/ 583200 w 4665600"/>
                <a:gd name="connsiteY2" fmla="*/ 104763 h 216363"/>
                <a:gd name="connsiteX3" fmla="*/ 896400 w 4665600"/>
                <a:gd name="connsiteY3" fmla="*/ 198363 h 216363"/>
                <a:gd name="connsiteX4" fmla="*/ 1540800 w 4665600"/>
                <a:gd name="connsiteY4" fmla="*/ 209163 h 216363"/>
                <a:gd name="connsiteX5" fmla="*/ 1875600 w 4665600"/>
                <a:gd name="connsiteY5" fmla="*/ 363 h 216363"/>
                <a:gd name="connsiteX6" fmla="*/ 2289600 w 4665600"/>
                <a:gd name="connsiteY6" fmla="*/ 158763 h 216363"/>
                <a:gd name="connsiteX7" fmla="*/ 2739600 w 4665600"/>
                <a:gd name="connsiteY7" fmla="*/ 162363 h 216363"/>
                <a:gd name="connsiteX8" fmla="*/ 3060000 w 4665600"/>
                <a:gd name="connsiteY8" fmla="*/ 25563 h 216363"/>
                <a:gd name="connsiteX9" fmla="*/ 3297600 w 4665600"/>
                <a:gd name="connsiteY9" fmla="*/ 205563 h 216363"/>
                <a:gd name="connsiteX10" fmla="*/ 3452400 w 4665600"/>
                <a:gd name="connsiteY10" fmla="*/ 216363 h 216363"/>
                <a:gd name="connsiteX11" fmla="*/ 3657600 w 4665600"/>
                <a:gd name="connsiteY11" fmla="*/ 201963 h 216363"/>
                <a:gd name="connsiteX12" fmla="*/ 3967200 w 4665600"/>
                <a:gd name="connsiteY12" fmla="*/ 104763 h 216363"/>
                <a:gd name="connsiteX13" fmla="*/ 4172400 w 4665600"/>
                <a:gd name="connsiteY13" fmla="*/ 209163 h 216363"/>
                <a:gd name="connsiteX14" fmla="*/ 4665600 w 4665600"/>
                <a:gd name="connsiteY14" fmla="*/ 209163 h 216363"/>
                <a:gd name="connsiteX15" fmla="*/ 4665600 w 4665600"/>
                <a:gd name="connsiteY15" fmla="*/ 209163 h 216363"/>
                <a:gd name="connsiteX0" fmla="*/ 0 w 4665600"/>
                <a:gd name="connsiteY0" fmla="*/ 201963 h 216363"/>
                <a:gd name="connsiteX1" fmla="*/ 334800 w 4665600"/>
                <a:gd name="connsiteY1" fmla="*/ 198363 h 216363"/>
                <a:gd name="connsiteX2" fmla="*/ 583200 w 4665600"/>
                <a:gd name="connsiteY2" fmla="*/ 104763 h 216363"/>
                <a:gd name="connsiteX3" fmla="*/ 896400 w 4665600"/>
                <a:gd name="connsiteY3" fmla="*/ 198363 h 216363"/>
                <a:gd name="connsiteX4" fmla="*/ 1540800 w 4665600"/>
                <a:gd name="connsiteY4" fmla="*/ 209163 h 216363"/>
                <a:gd name="connsiteX5" fmla="*/ 1875600 w 4665600"/>
                <a:gd name="connsiteY5" fmla="*/ 363 h 216363"/>
                <a:gd name="connsiteX6" fmla="*/ 2289600 w 4665600"/>
                <a:gd name="connsiteY6" fmla="*/ 158763 h 216363"/>
                <a:gd name="connsiteX7" fmla="*/ 2739600 w 4665600"/>
                <a:gd name="connsiteY7" fmla="*/ 162363 h 216363"/>
                <a:gd name="connsiteX8" fmla="*/ 3060000 w 4665600"/>
                <a:gd name="connsiteY8" fmla="*/ 25563 h 216363"/>
                <a:gd name="connsiteX9" fmla="*/ 3319200 w 4665600"/>
                <a:gd name="connsiteY9" fmla="*/ 158763 h 216363"/>
                <a:gd name="connsiteX10" fmla="*/ 3452400 w 4665600"/>
                <a:gd name="connsiteY10" fmla="*/ 216363 h 216363"/>
                <a:gd name="connsiteX11" fmla="*/ 3657600 w 4665600"/>
                <a:gd name="connsiteY11" fmla="*/ 201963 h 216363"/>
                <a:gd name="connsiteX12" fmla="*/ 3967200 w 4665600"/>
                <a:gd name="connsiteY12" fmla="*/ 104763 h 216363"/>
                <a:gd name="connsiteX13" fmla="*/ 4172400 w 4665600"/>
                <a:gd name="connsiteY13" fmla="*/ 209163 h 216363"/>
                <a:gd name="connsiteX14" fmla="*/ 4665600 w 4665600"/>
                <a:gd name="connsiteY14" fmla="*/ 209163 h 216363"/>
                <a:gd name="connsiteX15" fmla="*/ 4665600 w 4665600"/>
                <a:gd name="connsiteY15" fmla="*/ 209163 h 216363"/>
                <a:gd name="connsiteX0" fmla="*/ 0 w 4665600"/>
                <a:gd name="connsiteY0" fmla="*/ 201963 h 209409"/>
                <a:gd name="connsiteX1" fmla="*/ 334800 w 4665600"/>
                <a:gd name="connsiteY1" fmla="*/ 198363 h 209409"/>
                <a:gd name="connsiteX2" fmla="*/ 583200 w 4665600"/>
                <a:gd name="connsiteY2" fmla="*/ 104763 h 209409"/>
                <a:gd name="connsiteX3" fmla="*/ 896400 w 4665600"/>
                <a:gd name="connsiteY3" fmla="*/ 198363 h 209409"/>
                <a:gd name="connsiteX4" fmla="*/ 1540800 w 4665600"/>
                <a:gd name="connsiteY4" fmla="*/ 209163 h 209409"/>
                <a:gd name="connsiteX5" fmla="*/ 1875600 w 4665600"/>
                <a:gd name="connsiteY5" fmla="*/ 363 h 209409"/>
                <a:gd name="connsiteX6" fmla="*/ 2289600 w 4665600"/>
                <a:gd name="connsiteY6" fmla="*/ 158763 h 209409"/>
                <a:gd name="connsiteX7" fmla="*/ 2739600 w 4665600"/>
                <a:gd name="connsiteY7" fmla="*/ 162363 h 209409"/>
                <a:gd name="connsiteX8" fmla="*/ 3060000 w 4665600"/>
                <a:gd name="connsiteY8" fmla="*/ 25563 h 209409"/>
                <a:gd name="connsiteX9" fmla="*/ 3319200 w 4665600"/>
                <a:gd name="connsiteY9" fmla="*/ 158763 h 209409"/>
                <a:gd name="connsiteX10" fmla="*/ 3470400 w 4665600"/>
                <a:gd name="connsiteY10" fmla="*/ 158763 h 209409"/>
                <a:gd name="connsiteX11" fmla="*/ 3657600 w 4665600"/>
                <a:gd name="connsiteY11" fmla="*/ 201963 h 209409"/>
                <a:gd name="connsiteX12" fmla="*/ 3967200 w 4665600"/>
                <a:gd name="connsiteY12" fmla="*/ 104763 h 209409"/>
                <a:gd name="connsiteX13" fmla="*/ 4172400 w 4665600"/>
                <a:gd name="connsiteY13" fmla="*/ 209163 h 209409"/>
                <a:gd name="connsiteX14" fmla="*/ 4665600 w 4665600"/>
                <a:gd name="connsiteY14" fmla="*/ 209163 h 209409"/>
                <a:gd name="connsiteX15" fmla="*/ 4665600 w 4665600"/>
                <a:gd name="connsiteY15" fmla="*/ 209163 h 209409"/>
                <a:gd name="connsiteX0" fmla="*/ 0 w 4665600"/>
                <a:gd name="connsiteY0" fmla="*/ 201963 h 209409"/>
                <a:gd name="connsiteX1" fmla="*/ 334800 w 4665600"/>
                <a:gd name="connsiteY1" fmla="*/ 198363 h 209409"/>
                <a:gd name="connsiteX2" fmla="*/ 583200 w 4665600"/>
                <a:gd name="connsiteY2" fmla="*/ 104763 h 209409"/>
                <a:gd name="connsiteX3" fmla="*/ 896400 w 4665600"/>
                <a:gd name="connsiteY3" fmla="*/ 198363 h 209409"/>
                <a:gd name="connsiteX4" fmla="*/ 1540800 w 4665600"/>
                <a:gd name="connsiteY4" fmla="*/ 209163 h 209409"/>
                <a:gd name="connsiteX5" fmla="*/ 1875600 w 4665600"/>
                <a:gd name="connsiteY5" fmla="*/ 363 h 209409"/>
                <a:gd name="connsiteX6" fmla="*/ 2289600 w 4665600"/>
                <a:gd name="connsiteY6" fmla="*/ 158763 h 209409"/>
                <a:gd name="connsiteX7" fmla="*/ 2739600 w 4665600"/>
                <a:gd name="connsiteY7" fmla="*/ 162363 h 209409"/>
                <a:gd name="connsiteX8" fmla="*/ 3060000 w 4665600"/>
                <a:gd name="connsiteY8" fmla="*/ 25563 h 209409"/>
                <a:gd name="connsiteX9" fmla="*/ 3319200 w 4665600"/>
                <a:gd name="connsiteY9" fmla="*/ 158763 h 209409"/>
                <a:gd name="connsiteX10" fmla="*/ 3470400 w 4665600"/>
                <a:gd name="connsiteY10" fmla="*/ 158763 h 209409"/>
                <a:gd name="connsiteX11" fmla="*/ 3650400 w 4665600"/>
                <a:gd name="connsiteY11" fmla="*/ 162363 h 209409"/>
                <a:gd name="connsiteX12" fmla="*/ 3967200 w 4665600"/>
                <a:gd name="connsiteY12" fmla="*/ 104763 h 209409"/>
                <a:gd name="connsiteX13" fmla="*/ 4172400 w 4665600"/>
                <a:gd name="connsiteY13" fmla="*/ 209163 h 209409"/>
                <a:gd name="connsiteX14" fmla="*/ 4665600 w 4665600"/>
                <a:gd name="connsiteY14" fmla="*/ 209163 h 209409"/>
                <a:gd name="connsiteX15" fmla="*/ 4665600 w 4665600"/>
                <a:gd name="connsiteY15" fmla="*/ 209163 h 209409"/>
                <a:gd name="connsiteX0" fmla="*/ 0 w 4665600"/>
                <a:gd name="connsiteY0" fmla="*/ 201963 h 209409"/>
                <a:gd name="connsiteX1" fmla="*/ 334800 w 4665600"/>
                <a:gd name="connsiteY1" fmla="*/ 198363 h 209409"/>
                <a:gd name="connsiteX2" fmla="*/ 583200 w 4665600"/>
                <a:gd name="connsiteY2" fmla="*/ 104763 h 209409"/>
                <a:gd name="connsiteX3" fmla="*/ 896400 w 4665600"/>
                <a:gd name="connsiteY3" fmla="*/ 198363 h 209409"/>
                <a:gd name="connsiteX4" fmla="*/ 1540800 w 4665600"/>
                <a:gd name="connsiteY4" fmla="*/ 209163 h 209409"/>
                <a:gd name="connsiteX5" fmla="*/ 1875600 w 4665600"/>
                <a:gd name="connsiteY5" fmla="*/ 363 h 209409"/>
                <a:gd name="connsiteX6" fmla="*/ 2289600 w 4665600"/>
                <a:gd name="connsiteY6" fmla="*/ 158763 h 209409"/>
                <a:gd name="connsiteX7" fmla="*/ 2739600 w 4665600"/>
                <a:gd name="connsiteY7" fmla="*/ 162363 h 209409"/>
                <a:gd name="connsiteX8" fmla="*/ 3060000 w 4665600"/>
                <a:gd name="connsiteY8" fmla="*/ 25563 h 209409"/>
                <a:gd name="connsiteX9" fmla="*/ 3319200 w 4665600"/>
                <a:gd name="connsiteY9" fmla="*/ 158763 h 209409"/>
                <a:gd name="connsiteX10" fmla="*/ 3470400 w 4665600"/>
                <a:gd name="connsiteY10" fmla="*/ 158763 h 209409"/>
                <a:gd name="connsiteX11" fmla="*/ 3650400 w 4665600"/>
                <a:gd name="connsiteY11" fmla="*/ 162363 h 209409"/>
                <a:gd name="connsiteX12" fmla="*/ 3967200 w 4665600"/>
                <a:gd name="connsiteY12" fmla="*/ 104763 h 209409"/>
                <a:gd name="connsiteX13" fmla="*/ 4172400 w 4665600"/>
                <a:gd name="connsiteY13" fmla="*/ 209163 h 209409"/>
                <a:gd name="connsiteX14" fmla="*/ 4665600 w 4665600"/>
                <a:gd name="connsiteY14" fmla="*/ 209163 h 209409"/>
                <a:gd name="connsiteX15" fmla="*/ 4665600 w 4665600"/>
                <a:gd name="connsiteY15" fmla="*/ 209163 h 209409"/>
                <a:gd name="connsiteX0" fmla="*/ 0 w 4665600"/>
                <a:gd name="connsiteY0" fmla="*/ 201963 h 209409"/>
                <a:gd name="connsiteX1" fmla="*/ 334800 w 4665600"/>
                <a:gd name="connsiteY1" fmla="*/ 198363 h 209409"/>
                <a:gd name="connsiteX2" fmla="*/ 583200 w 4665600"/>
                <a:gd name="connsiteY2" fmla="*/ 104763 h 209409"/>
                <a:gd name="connsiteX3" fmla="*/ 896400 w 4665600"/>
                <a:gd name="connsiteY3" fmla="*/ 198363 h 209409"/>
                <a:gd name="connsiteX4" fmla="*/ 1540800 w 4665600"/>
                <a:gd name="connsiteY4" fmla="*/ 209163 h 209409"/>
                <a:gd name="connsiteX5" fmla="*/ 1875600 w 4665600"/>
                <a:gd name="connsiteY5" fmla="*/ 363 h 209409"/>
                <a:gd name="connsiteX6" fmla="*/ 2289600 w 4665600"/>
                <a:gd name="connsiteY6" fmla="*/ 158763 h 209409"/>
                <a:gd name="connsiteX7" fmla="*/ 2739600 w 4665600"/>
                <a:gd name="connsiteY7" fmla="*/ 162363 h 209409"/>
                <a:gd name="connsiteX8" fmla="*/ 3060000 w 4665600"/>
                <a:gd name="connsiteY8" fmla="*/ 25563 h 209409"/>
                <a:gd name="connsiteX9" fmla="*/ 3319200 w 4665600"/>
                <a:gd name="connsiteY9" fmla="*/ 158763 h 209409"/>
                <a:gd name="connsiteX10" fmla="*/ 3470400 w 4665600"/>
                <a:gd name="connsiteY10" fmla="*/ 158763 h 209409"/>
                <a:gd name="connsiteX11" fmla="*/ 3650400 w 4665600"/>
                <a:gd name="connsiteY11" fmla="*/ 162363 h 209409"/>
                <a:gd name="connsiteX12" fmla="*/ 3967200 w 4665600"/>
                <a:gd name="connsiteY12" fmla="*/ 104763 h 209409"/>
                <a:gd name="connsiteX13" fmla="*/ 4172400 w 4665600"/>
                <a:gd name="connsiteY13" fmla="*/ 209163 h 209409"/>
                <a:gd name="connsiteX14" fmla="*/ 4665600 w 4665600"/>
                <a:gd name="connsiteY14" fmla="*/ 209163 h 209409"/>
                <a:gd name="connsiteX15" fmla="*/ 4665600 w 4665600"/>
                <a:gd name="connsiteY15" fmla="*/ 209163 h 209409"/>
                <a:gd name="connsiteX0" fmla="*/ 0 w 4665600"/>
                <a:gd name="connsiteY0" fmla="*/ 201963 h 220115"/>
                <a:gd name="connsiteX1" fmla="*/ 334800 w 4665600"/>
                <a:gd name="connsiteY1" fmla="*/ 198363 h 220115"/>
                <a:gd name="connsiteX2" fmla="*/ 583200 w 4665600"/>
                <a:gd name="connsiteY2" fmla="*/ 104763 h 220115"/>
                <a:gd name="connsiteX3" fmla="*/ 896400 w 4665600"/>
                <a:gd name="connsiteY3" fmla="*/ 198363 h 220115"/>
                <a:gd name="connsiteX4" fmla="*/ 1540800 w 4665600"/>
                <a:gd name="connsiteY4" fmla="*/ 209163 h 220115"/>
                <a:gd name="connsiteX5" fmla="*/ 1875600 w 4665600"/>
                <a:gd name="connsiteY5" fmla="*/ 363 h 220115"/>
                <a:gd name="connsiteX6" fmla="*/ 2289600 w 4665600"/>
                <a:gd name="connsiteY6" fmla="*/ 158763 h 220115"/>
                <a:gd name="connsiteX7" fmla="*/ 2739600 w 4665600"/>
                <a:gd name="connsiteY7" fmla="*/ 162363 h 220115"/>
                <a:gd name="connsiteX8" fmla="*/ 3060000 w 4665600"/>
                <a:gd name="connsiteY8" fmla="*/ 25563 h 220115"/>
                <a:gd name="connsiteX9" fmla="*/ 3319200 w 4665600"/>
                <a:gd name="connsiteY9" fmla="*/ 158763 h 220115"/>
                <a:gd name="connsiteX10" fmla="*/ 3470400 w 4665600"/>
                <a:gd name="connsiteY10" fmla="*/ 158763 h 220115"/>
                <a:gd name="connsiteX11" fmla="*/ 3650400 w 4665600"/>
                <a:gd name="connsiteY11" fmla="*/ 162363 h 220115"/>
                <a:gd name="connsiteX12" fmla="*/ 3967200 w 4665600"/>
                <a:gd name="connsiteY12" fmla="*/ 104763 h 220115"/>
                <a:gd name="connsiteX13" fmla="*/ 4384800 w 4665600"/>
                <a:gd name="connsiteY13" fmla="*/ 219963 h 220115"/>
                <a:gd name="connsiteX14" fmla="*/ 4665600 w 4665600"/>
                <a:gd name="connsiteY14" fmla="*/ 209163 h 220115"/>
                <a:gd name="connsiteX15" fmla="*/ 4665600 w 4665600"/>
                <a:gd name="connsiteY15" fmla="*/ 209163 h 22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65600" h="220115">
                  <a:moveTo>
                    <a:pt x="0" y="201963"/>
                  </a:moveTo>
                  <a:lnTo>
                    <a:pt x="334800" y="198363"/>
                  </a:lnTo>
                  <a:cubicBezTo>
                    <a:pt x="412800" y="198363"/>
                    <a:pt x="489600" y="104763"/>
                    <a:pt x="583200" y="104763"/>
                  </a:cubicBezTo>
                  <a:cubicBezTo>
                    <a:pt x="676800" y="104763"/>
                    <a:pt x="736800" y="180963"/>
                    <a:pt x="896400" y="198363"/>
                  </a:cubicBezTo>
                  <a:cubicBezTo>
                    <a:pt x="1056000" y="215763"/>
                    <a:pt x="1407600" y="206763"/>
                    <a:pt x="1540800" y="209163"/>
                  </a:cubicBezTo>
                  <a:cubicBezTo>
                    <a:pt x="1674000" y="211563"/>
                    <a:pt x="1750800" y="8763"/>
                    <a:pt x="1875600" y="363"/>
                  </a:cubicBezTo>
                  <a:cubicBezTo>
                    <a:pt x="2000400" y="-8037"/>
                    <a:pt x="2145600" y="131763"/>
                    <a:pt x="2289600" y="158763"/>
                  </a:cubicBezTo>
                  <a:cubicBezTo>
                    <a:pt x="2433600" y="185763"/>
                    <a:pt x="2607600" y="162963"/>
                    <a:pt x="2739600" y="162363"/>
                  </a:cubicBezTo>
                  <a:cubicBezTo>
                    <a:pt x="2871600" y="161763"/>
                    <a:pt x="2963400" y="26163"/>
                    <a:pt x="3060000" y="25563"/>
                  </a:cubicBezTo>
                  <a:cubicBezTo>
                    <a:pt x="3156600" y="24963"/>
                    <a:pt x="3250800" y="136563"/>
                    <a:pt x="3319200" y="158763"/>
                  </a:cubicBezTo>
                  <a:cubicBezTo>
                    <a:pt x="3387600" y="180963"/>
                    <a:pt x="3452400" y="158763"/>
                    <a:pt x="3470400" y="158763"/>
                  </a:cubicBezTo>
                  <a:cubicBezTo>
                    <a:pt x="3577200" y="155163"/>
                    <a:pt x="3549600" y="156963"/>
                    <a:pt x="3650400" y="162363"/>
                  </a:cubicBezTo>
                  <a:cubicBezTo>
                    <a:pt x="3751200" y="167763"/>
                    <a:pt x="3844800" y="95163"/>
                    <a:pt x="3967200" y="104763"/>
                  </a:cubicBezTo>
                  <a:cubicBezTo>
                    <a:pt x="4089600" y="114363"/>
                    <a:pt x="4248000" y="224763"/>
                    <a:pt x="4384800" y="219963"/>
                  </a:cubicBezTo>
                  <a:cubicBezTo>
                    <a:pt x="4521600" y="215163"/>
                    <a:pt x="4501200" y="209163"/>
                    <a:pt x="4665600" y="209163"/>
                  </a:cubicBezTo>
                  <a:lnTo>
                    <a:pt x="4665600" y="209163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C365A33-0161-CCC0-69EC-A62084C1486E}"/>
                </a:ext>
              </a:extLst>
            </p:cNvPr>
            <p:cNvGrpSpPr/>
            <p:nvPr/>
          </p:nvGrpSpPr>
          <p:grpSpPr>
            <a:xfrm>
              <a:off x="7888221" y="1302100"/>
              <a:ext cx="392666" cy="363408"/>
              <a:chOff x="7700646" y="1312900"/>
              <a:chExt cx="392666" cy="363408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17C174A-DD33-8F6B-C7E6-BC2A23AC4053}"/>
                  </a:ext>
                </a:extLst>
              </p:cNvPr>
              <p:cNvSpPr/>
              <p:nvPr/>
            </p:nvSpPr>
            <p:spPr>
              <a:xfrm>
                <a:off x="7700646" y="1312900"/>
                <a:ext cx="346117" cy="346117"/>
              </a:xfrm>
              <a:prstGeom prst="ellipse">
                <a:avLst/>
              </a:prstGeom>
              <a:solidFill>
                <a:srgbClr val="EFEAE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789FD22B-D90F-01E8-52AC-FC56DF5BE245}"/>
                  </a:ext>
                </a:extLst>
              </p:cNvPr>
              <p:cNvSpPr/>
              <p:nvPr/>
            </p:nvSpPr>
            <p:spPr>
              <a:xfrm>
                <a:off x="7747195" y="1330190"/>
                <a:ext cx="346117" cy="346118"/>
              </a:xfrm>
              <a:prstGeom prst="ellipse">
                <a:avLst/>
              </a:prstGeom>
              <a:solidFill>
                <a:srgbClr val="89B7D9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3FA422A7-90C4-8601-4CED-629ABC8400FD}"/>
                  </a:ext>
                </a:extLst>
              </p:cNvPr>
              <p:cNvSpPr/>
              <p:nvPr/>
            </p:nvSpPr>
            <p:spPr>
              <a:xfrm>
                <a:off x="7700647" y="1316500"/>
                <a:ext cx="346117" cy="34611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95A4FAF2-1B38-8873-8E16-8CD68E6436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80706" y="1489559"/>
                <a:ext cx="186000" cy="214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ECDFE28-0252-5E57-CCE6-09BD8614E8B6}"/>
                </a:ext>
              </a:extLst>
            </p:cNvPr>
            <p:cNvGrpSpPr/>
            <p:nvPr/>
          </p:nvGrpSpPr>
          <p:grpSpPr>
            <a:xfrm>
              <a:off x="4452617" y="1330900"/>
              <a:ext cx="516270" cy="473070"/>
              <a:chOff x="4265042" y="1341700"/>
              <a:chExt cx="516270" cy="473070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11791F96-D81D-4E7A-22B4-92721494B136}"/>
                  </a:ext>
                </a:extLst>
              </p:cNvPr>
              <p:cNvSpPr/>
              <p:nvPr/>
            </p:nvSpPr>
            <p:spPr>
              <a:xfrm>
                <a:off x="4265042" y="1344005"/>
                <a:ext cx="455070" cy="455070"/>
              </a:xfrm>
              <a:prstGeom prst="ellipse">
                <a:avLst/>
              </a:prstGeom>
              <a:solidFill>
                <a:srgbClr val="EFEAE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94FC8762-1F3D-45D0-1543-6DBC6C93AB91}"/>
                  </a:ext>
                </a:extLst>
              </p:cNvPr>
              <p:cNvSpPr/>
              <p:nvPr/>
            </p:nvSpPr>
            <p:spPr>
              <a:xfrm>
                <a:off x="4326242" y="1359700"/>
                <a:ext cx="455070" cy="455070"/>
              </a:xfrm>
              <a:prstGeom prst="ellipse">
                <a:avLst/>
              </a:prstGeom>
              <a:solidFill>
                <a:srgbClr val="89B7D9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84B56B5E-D36C-42CF-0E90-6D33E2AC1D20}"/>
                  </a:ext>
                </a:extLst>
              </p:cNvPr>
              <p:cNvSpPr/>
              <p:nvPr/>
            </p:nvSpPr>
            <p:spPr>
              <a:xfrm>
                <a:off x="4265042" y="1341700"/>
                <a:ext cx="455070" cy="45507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E6F63C09-8A13-CC99-F411-65122FD2564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70302" y="1569235"/>
                <a:ext cx="244550" cy="281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81728BF-BE60-2BA8-0D02-0E2202FE5FF9}"/>
                </a:ext>
              </a:extLst>
            </p:cNvPr>
            <p:cNvGrpSpPr/>
            <p:nvPr/>
          </p:nvGrpSpPr>
          <p:grpSpPr>
            <a:xfrm>
              <a:off x="6947417" y="1091855"/>
              <a:ext cx="516270" cy="474515"/>
              <a:chOff x="6759842" y="1102655"/>
              <a:chExt cx="516270" cy="474515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E995E839-09D0-68EC-7E86-0D9EB5FA379E}"/>
                  </a:ext>
                </a:extLst>
              </p:cNvPr>
              <p:cNvSpPr/>
              <p:nvPr/>
            </p:nvSpPr>
            <p:spPr>
              <a:xfrm>
                <a:off x="6759842" y="1102655"/>
                <a:ext cx="455070" cy="455070"/>
              </a:xfrm>
              <a:prstGeom prst="ellipse">
                <a:avLst/>
              </a:prstGeom>
              <a:solidFill>
                <a:srgbClr val="EFEAE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8F5729A8-072A-1CBD-618A-9EC3FE24958A}"/>
                  </a:ext>
                </a:extLst>
              </p:cNvPr>
              <p:cNvSpPr/>
              <p:nvPr/>
            </p:nvSpPr>
            <p:spPr>
              <a:xfrm>
                <a:off x="6821042" y="1122100"/>
                <a:ext cx="455070" cy="455070"/>
              </a:xfrm>
              <a:prstGeom prst="ellipse">
                <a:avLst/>
              </a:prstGeom>
              <a:solidFill>
                <a:srgbClr val="89B7D9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E86CD4A7-A102-0F6D-B988-E488109F061B}"/>
                  </a:ext>
                </a:extLst>
              </p:cNvPr>
              <p:cNvSpPr/>
              <p:nvPr/>
            </p:nvSpPr>
            <p:spPr>
              <a:xfrm>
                <a:off x="6759842" y="1104100"/>
                <a:ext cx="455070" cy="45507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2B76AF22-D489-2BBD-5EF7-54C468BBD71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65102" y="1331635"/>
                <a:ext cx="244550" cy="281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5278BA0-04B1-8731-7CC7-DFD589B37763}"/>
                </a:ext>
              </a:extLst>
            </p:cNvPr>
            <p:cNvGrpSpPr/>
            <p:nvPr/>
          </p:nvGrpSpPr>
          <p:grpSpPr>
            <a:xfrm>
              <a:off x="5598621" y="1240900"/>
              <a:ext cx="392666" cy="359808"/>
              <a:chOff x="5411046" y="1251700"/>
              <a:chExt cx="392666" cy="359808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13C51258-75CA-1645-2828-DF62F2BAD133}"/>
                  </a:ext>
                </a:extLst>
              </p:cNvPr>
              <p:cNvSpPr/>
              <p:nvPr/>
            </p:nvSpPr>
            <p:spPr>
              <a:xfrm>
                <a:off x="5411046" y="1251700"/>
                <a:ext cx="346117" cy="346117"/>
              </a:xfrm>
              <a:prstGeom prst="ellipse">
                <a:avLst/>
              </a:prstGeom>
              <a:solidFill>
                <a:srgbClr val="EFEAE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4C9816C6-82B3-4225-E199-32849C0FCF05}"/>
                  </a:ext>
                </a:extLst>
              </p:cNvPr>
              <p:cNvSpPr/>
              <p:nvPr/>
            </p:nvSpPr>
            <p:spPr>
              <a:xfrm>
                <a:off x="5457595" y="1265390"/>
                <a:ext cx="346117" cy="346118"/>
              </a:xfrm>
              <a:prstGeom prst="ellipse">
                <a:avLst/>
              </a:prstGeom>
              <a:solidFill>
                <a:srgbClr val="89B7D9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933A9CD9-61DB-FFD8-6A0E-C52BB00CC262}"/>
                  </a:ext>
                </a:extLst>
              </p:cNvPr>
              <p:cNvSpPr/>
              <p:nvPr/>
            </p:nvSpPr>
            <p:spPr>
              <a:xfrm>
                <a:off x="5411047" y="1251700"/>
                <a:ext cx="346117" cy="34611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2D7CE0F-10C8-E946-6B86-101919F4798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91106" y="1424759"/>
                <a:ext cx="186000" cy="214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4EC"/>
        </a:solidFill>
        <a:effectLst/>
      </p:bgPr>
    </p:bg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2BEEC53-8F35-824C-5A34-E08974AC3737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B2D4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943;p110">
            <a:extLst>
              <a:ext uri="{FF2B5EF4-FFF2-40B4-BE49-F238E27FC236}">
                <a16:creationId xmlns:a16="http://schemas.microsoft.com/office/drawing/2014/main" id="{9443F26A-C701-C63A-F700-5C4B0CA908FD}"/>
              </a:ext>
            </a:extLst>
          </p:cNvPr>
          <p:cNvSpPr txBox="1"/>
          <p:nvPr/>
        </p:nvSpPr>
        <p:spPr>
          <a:xfrm>
            <a:off x="446950" y="1334177"/>
            <a:ext cx="33657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 b="1" dirty="0">
                <a:solidFill>
                  <a:schemeClr val="tx1"/>
                </a:solidFill>
              </a:rPr>
              <a:t>La bentonite</a:t>
            </a:r>
            <a:endParaRPr sz="2400" baseline="60000" dirty="0">
              <a:solidFill>
                <a:schemeClr val="tx1"/>
              </a:solidFill>
            </a:endParaRPr>
          </a:p>
        </p:txBody>
      </p:sp>
      <p:cxnSp>
        <p:nvCxnSpPr>
          <p:cNvPr id="6" name="Google Shape;953;p111">
            <a:extLst>
              <a:ext uri="{FF2B5EF4-FFF2-40B4-BE49-F238E27FC236}">
                <a16:creationId xmlns:a16="http://schemas.microsoft.com/office/drawing/2014/main" id="{2836D302-0B7C-E328-14A3-C816F5804050}"/>
              </a:ext>
            </a:extLst>
          </p:cNvPr>
          <p:cNvCxnSpPr>
            <a:cxnSpLocks/>
          </p:cNvCxnSpPr>
          <p:nvPr/>
        </p:nvCxnSpPr>
        <p:spPr>
          <a:xfrm>
            <a:off x="446950" y="1683496"/>
            <a:ext cx="3553550" cy="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9056EE4-3647-6ED4-7D20-73F2CFBCB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0393" y="1020688"/>
            <a:ext cx="4474982" cy="3168063"/>
          </a:xfrm>
          <a:prstGeom prst="rect">
            <a:avLst/>
          </a:prstGeom>
        </p:spPr>
      </p:pic>
      <p:sp>
        <p:nvSpPr>
          <p:cNvPr id="5" name="Google Shape;940;p110">
            <a:extLst>
              <a:ext uri="{FF2B5EF4-FFF2-40B4-BE49-F238E27FC236}">
                <a16:creationId xmlns:a16="http://schemas.microsoft.com/office/drawing/2014/main" id="{1571506D-190B-D306-06A3-C4A34F20FD1A}"/>
              </a:ext>
            </a:extLst>
          </p:cNvPr>
          <p:cNvSpPr txBox="1">
            <a:spLocks/>
          </p:cNvSpPr>
          <p:nvPr/>
        </p:nvSpPr>
        <p:spPr>
          <a:xfrm>
            <a:off x="432040" y="1702590"/>
            <a:ext cx="3553550" cy="3380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938" indent="-7938">
              <a:spcBef>
                <a:spcPts val="1700"/>
              </a:spcBef>
            </a:pPr>
            <a:r>
              <a:rPr lang="en-US" sz="1800" b="1" dirty="0" err="1">
                <a:solidFill>
                  <a:schemeClr val="tx1"/>
                </a:solidFill>
              </a:rPr>
              <a:t>D'où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vient-elle</a:t>
            </a:r>
            <a:r>
              <a:rPr lang="en-US" sz="1800" b="1" dirty="0">
                <a:solidFill>
                  <a:schemeClr val="tx1"/>
                </a:solidFill>
              </a:rPr>
              <a:t> ?</a:t>
            </a:r>
            <a:endParaRPr lang="en-US" sz="1800" b="1" dirty="0">
              <a:solidFill>
                <a:schemeClr val="tx1"/>
              </a:solidFill>
              <a:cs typeface="Segoe UI Light"/>
            </a:endParaRPr>
          </a:p>
          <a:p>
            <a:pPr marL="292100" indent="-171450">
              <a:buClr>
                <a:schemeClr val="tx1"/>
              </a:buClr>
              <a:buFont typeface="Arial" panose="020B0502040204020203" pitchFamily="34" charset="0"/>
              <a:buChar char="•"/>
            </a:pPr>
            <a:r>
              <a:rPr lang="fr-FR" sz="1300" dirty="0">
                <a:solidFill>
                  <a:schemeClr val="tx1"/>
                </a:solidFill>
                <a:ea typeface="+mn-lt"/>
                <a:cs typeface="+mn-lt"/>
              </a:rPr>
              <a:t>Il s'agit d'une forme naturelle d'argile formée par des cendres volcaniques que se décomposent au fil du temps et se transforment en bentonite.</a:t>
            </a:r>
          </a:p>
          <a:p>
            <a:pPr marL="292100" indent="-171450">
              <a:buClr>
                <a:schemeClr val="tx1"/>
              </a:buClr>
              <a:buFont typeface="Arial" panose="020B0502040204020203" pitchFamily="34" charset="0"/>
              <a:buChar char="•"/>
            </a:pPr>
            <a:r>
              <a:rPr lang="fr-FR" sz="1300" dirty="0">
                <a:solidFill>
                  <a:schemeClr val="tx1"/>
                </a:solidFill>
                <a:ea typeface="+mn-lt"/>
                <a:cs typeface="+mn-lt"/>
              </a:rPr>
              <a:t>ASEA s'approvisionne en bentonite de très bonne qualité du plus important gisement au monde, dans l'État du Wyoming.</a:t>
            </a:r>
            <a:endParaRPr lang="en-US" sz="1300" dirty="0">
              <a:solidFill>
                <a:schemeClr val="tx1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941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AE8"/>
        </a:solidFill>
        <a:effectLst/>
      </p:bgPr>
    </p:bg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2DD4FE5-2842-773F-5CA1-D6A212DB0D3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r="2"/>
          <a:stretch/>
        </p:blipFill>
        <p:spPr>
          <a:xfrm>
            <a:off x="0" y="0"/>
            <a:ext cx="9143616" cy="5143500"/>
          </a:xfrm>
          <a:prstGeom prst="rect">
            <a:avLst/>
          </a:prstGeom>
        </p:spPr>
      </p:pic>
      <p:sp>
        <p:nvSpPr>
          <p:cNvPr id="7" name="Google Shape;940;p110">
            <a:extLst>
              <a:ext uri="{FF2B5EF4-FFF2-40B4-BE49-F238E27FC236}">
                <a16:creationId xmlns:a16="http://schemas.microsoft.com/office/drawing/2014/main" id="{67885AE1-CF35-897F-3DAF-AC52D3344EF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6950" y="1836699"/>
            <a:ext cx="3820250" cy="319893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-US" sz="1700" b="1" dirty="0">
                <a:solidFill>
                  <a:schemeClr val="tx1"/>
                </a:solidFill>
              </a:rPr>
              <a:t>Le </a:t>
            </a:r>
            <a:r>
              <a:rPr lang="en-US" sz="1700" b="1" dirty="0" err="1">
                <a:solidFill>
                  <a:schemeClr val="tx1"/>
                </a:solidFill>
              </a:rPr>
              <a:t>besoin</a:t>
            </a:r>
            <a:endParaRPr lang="en-US" sz="1700" dirty="0">
              <a:solidFill>
                <a:schemeClr val="tx1"/>
              </a:solidFill>
              <a:ea typeface="+mn-lt"/>
              <a:cs typeface="+mn-lt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r-FR" sz="1400" dirty="0">
                <a:solidFill>
                  <a:schemeClr val="tx1"/>
                </a:solidFill>
                <a:ea typeface="+mn-lt"/>
                <a:cs typeface="+mn-lt"/>
              </a:rPr>
              <a:t>Tous les jours, notre peau, et plus particulièrement celle de notre visage, est exposée aux éléments. La poussière, la saleté et le polluants endommagent la peau.</a:t>
            </a:r>
            <a:endParaRPr lang="en-US" sz="1400" dirty="0">
              <a:solidFill>
                <a:schemeClr val="tx1"/>
              </a:solidFill>
              <a:ea typeface="+mn-lt"/>
              <a:cs typeface="+mn-lt"/>
            </a:endParaRPr>
          </a:p>
          <a:p>
            <a:pPr marL="292100" indent="-171450">
              <a:lnSpc>
                <a:spcPct val="110000"/>
              </a:lnSpc>
              <a:spcBef>
                <a:spcPts val="600"/>
              </a:spcBef>
              <a:buSzPct val="100000"/>
              <a:buFont typeface="Arial" panose="020B0502040204020203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  <a:ea typeface="+mn-lt"/>
                <a:cs typeface="+mn-lt"/>
              </a:rPr>
              <a:t>Le masque à l'argile ASEA REDOX</a:t>
            </a:r>
            <a:r>
              <a:rPr lang="fr-FR" sz="1400" baseline="30000" dirty="0">
                <a:solidFill>
                  <a:schemeClr val="tx1"/>
                </a:solidFill>
                <a:ea typeface="+mn-lt"/>
                <a:cs typeface="+mn-lt"/>
              </a:rPr>
              <a:t>™</a:t>
            </a:r>
            <a:r>
              <a:rPr lang="fr-FR" sz="1400" dirty="0">
                <a:solidFill>
                  <a:schemeClr val="tx1"/>
                </a:solidFill>
                <a:ea typeface="+mn-lt"/>
                <a:cs typeface="+mn-lt"/>
              </a:rPr>
              <a:t>  capture l'humidité en créant un film qui favorise l'hydratation.</a:t>
            </a:r>
          </a:p>
          <a:p>
            <a:pPr marL="292100" indent="-171450">
              <a:lnSpc>
                <a:spcPct val="110000"/>
              </a:lnSpc>
              <a:spcBef>
                <a:spcPts val="600"/>
              </a:spcBef>
              <a:buSzPct val="100000"/>
              <a:buFont typeface="Arial" panose="020B0502040204020203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  <a:ea typeface="+mn-lt"/>
                <a:cs typeface="+mn-lt"/>
              </a:rPr>
              <a:t>Il retire les huiles et les toxines, et agit comme un exfoliant, pour une peau plus douce.</a:t>
            </a:r>
            <a:endParaRPr lang="en-US" sz="1400" dirty="0">
              <a:solidFill>
                <a:schemeClr val="tx1"/>
              </a:solidFill>
              <a:ea typeface="+mn-lt"/>
              <a:cs typeface="+mn-lt"/>
            </a:endParaRPr>
          </a:p>
        </p:txBody>
      </p:sp>
      <p:sp>
        <p:nvSpPr>
          <p:cNvPr id="2" name="Google Shape;943;p110">
            <a:extLst>
              <a:ext uri="{FF2B5EF4-FFF2-40B4-BE49-F238E27FC236}">
                <a16:creationId xmlns:a16="http://schemas.microsoft.com/office/drawing/2014/main" id="{F94447FE-AE7F-F17B-C1CF-16649E6C40BF}"/>
              </a:ext>
            </a:extLst>
          </p:cNvPr>
          <p:cNvSpPr txBox="1"/>
          <p:nvPr/>
        </p:nvSpPr>
        <p:spPr>
          <a:xfrm>
            <a:off x="446950" y="850527"/>
            <a:ext cx="3728362" cy="4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chemeClr val="tx1"/>
                </a:solidFill>
              </a:rPr>
              <a:t>Pourquoi un masque à l'argile ASEA REDOX</a:t>
            </a:r>
            <a:r>
              <a:rPr lang="fr-FR" sz="2400" b="1" baseline="30000" dirty="0">
                <a:solidFill>
                  <a:schemeClr val="tx1"/>
                </a:solidFill>
              </a:rPr>
              <a:t>™</a:t>
            </a:r>
            <a:r>
              <a:rPr lang="fr-FR" sz="2400" b="1" dirty="0">
                <a:solidFill>
                  <a:schemeClr val="tx1"/>
                </a:solidFill>
              </a:rPr>
              <a:t> ?</a:t>
            </a:r>
            <a:endParaRPr sz="2400" baseline="60000" dirty="0">
              <a:solidFill>
                <a:schemeClr val="tx1"/>
              </a:solidFill>
            </a:endParaRPr>
          </a:p>
        </p:txBody>
      </p:sp>
      <p:cxnSp>
        <p:nvCxnSpPr>
          <p:cNvPr id="3" name="Google Shape;953;p111">
            <a:extLst>
              <a:ext uri="{FF2B5EF4-FFF2-40B4-BE49-F238E27FC236}">
                <a16:creationId xmlns:a16="http://schemas.microsoft.com/office/drawing/2014/main" id="{A272F134-B599-3D86-E5A0-1C193C345EAD}"/>
              </a:ext>
            </a:extLst>
          </p:cNvPr>
          <p:cNvCxnSpPr>
            <a:cxnSpLocks/>
          </p:cNvCxnSpPr>
          <p:nvPr/>
        </p:nvCxnSpPr>
        <p:spPr>
          <a:xfrm>
            <a:off x="446950" y="1461246"/>
            <a:ext cx="3302929" cy="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99445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AE8"/>
        </a:solidFill>
        <a:effectLst/>
      </p:bgPr>
    </p:bg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40;p110">
            <a:extLst>
              <a:ext uri="{FF2B5EF4-FFF2-40B4-BE49-F238E27FC236}">
                <a16:creationId xmlns:a16="http://schemas.microsoft.com/office/drawing/2014/main" id="{67885AE1-CF35-897F-3DAF-AC52D3344EF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6950" y="1416049"/>
            <a:ext cx="4245700" cy="39433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1700"/>
              </a:spcBef>
              <a:buNone/>
            </a:pPr>
            <a:r>
              <a:rPr lang="fr-FR" sz="1700" b="1" dirty="0">
                <a:solidFill>
                  <a:schemeClr val="tx1"/>
                </a:solidFill>
              </a:rPr>
              <a:t>Qu'est-ce qui nous rend différents </a:t>
            </a:r>
            <a:r>
              <a:rPr lang="en-US" sz="1700" b="1" dirty="0">
                <a:solidFill>
                  <a:schemeClr val="tx1"/>
                </a:solidFill>
              </a:rPr>
              <a:t>?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r-FR" sz="1300" dirty="0">
                <a:solidFill>
                  <a:schemeClr val="tx1"/>
                </a:solidFill>
                <a:ea typeface="+mn-lt"/>
                <a:cs typeface="+mn-lt"/>
              </a:rPr>
              <a:t>Le masque à l'argile ASEA REDOX</a:t>
            </a:r>
            <a:r>
              <a:rPr lang="fr-FR" sz="1300" baseline="30000" dirty="0">
                <a:solidFill>
                  <a:schemeClr val="tx1"/>
                </a:solidFill>
                <a:ea typeface="+mn-lt"/>
                <a:cs typeface="+mn-lt"/>
              </a:rPr>
              <a:t>™</a:t>
            </a:r>
            <a:r>
              <a:rPr lang="fr-FR" sz="1300" dirty="0">
                <a:solidFill>
                  <a:schemeClr val="tx1"/>
                </a:solidFill>
                <a:ea typeface="+mn-lt"/>
                <a:cs typeface="+mn-lt"/>
              </a:rPr>
              <a:t> tire profit de la puissance ancienne de la terre associée à notre technologie scientifique innovante redox :</a:t>
            </a:r>
            <a:endParaRPr lang="en-US" sz="1300" dirty="0">
              <a:solidFill>
                <a:schemeClr val="tx1"/>
              </a:solidFill>
              <a:ea typeface="+mn-lt"/>
              <a:cs typeface="+mn-lt"/>
            </a:endParaRPr>
          </a:p>
          <a:p>
            <a:pPr marL="292100" indent="-171450">
              <a:lnSpc>
                <a:spcPct val="110000"/>
              </a:lnSpc>
              <a:spcBef>
                <a:spcPts val="300"/>
              </a:spcBef>
              <a:buSzPct val="100000"/>
              <a:buFont typeface="Arial" panose="020B0502040204020203" pitchFamily="34" charset="0"/>
              <a:buChar char="•"/>
            </a:pPr>
            <a:r>
              <a:rPr lang="fr-FR" sz="1300" dirty="0">
                <a:solidFill>
                  <a:schemeClr val="tx1"/>
                </a:solidFill>
                <a:ea typeface="+mn-lt"/>
                <a:cs typeface="+mn-lt"/>
              </a:rPr>
              <a:t>Améliore l'aspect sain et jeune de la peau</a:t>
            </a:r>
            <a:r>
              <a:rPr lang="en-US" sz="1300" dirty="0">
                <a:solidFill>
                  <a:schemeClr val="tx1"/>
                </a:solidFill>
                <a:ea typeface="+mn-lt"/>
                <a:cs typeface="+mn-lt"/>
              </a:rPr>
              <a:t>. </a:t>
            </a:r>
          </a:p>
          <a:p>
            <a:pPr marL="292100" indent="-171450">
              <a:lnSpc>
                <a:spcPct val="110000"/>
              </a:lnSpc>
              <a:spcBef>
                <a:spcPts val="300"/>
              </a:spcBef>
              <a:buSzPct val="100000"/>
              <a:buFont typeface="Arial" panose="020B0502040204020203" pitchFamily="34" charset="0"/>
              <a:buChar char="•"/>
            </a:pPr>
            <a:r>
              <a:rPr lang="fr-FR" sz="1300" dirty="0">
                <a:solidFill>
                  <a:schemeClr val="tx1"/>
                </a:solidFill>
                <a:ea typeface="+mn-lt"/>
                <a:cs typeface="+mn-lt"/>
              </a:rPr>
              <a:t>L'argile bentonite absorbe les excès d'huile et réduit l'apparence des pores dilatés.</a:t>
            </a:r>
          </a:p>
          <a:p>
            <a:pPr marL="292100" indent="-171450">
              <a:lnSpc>
                <a:spcPct val="110000"/>
              </a:lnSpc>
              <a:spcBef>
                <a:spcPts val="300"/>
              </a:spcBef>
              <a:buSzPct val="100000"/>
              <a:buFont typeface="Arial" panose="020B0502040204020203" pitchFamily="34" charset="0"/>
              <a:buChar char="•"/>
            </a:pPr>
            <a:r>
              <a:rPr lang="fr-FR" sz="1300" dirty="0">
                <a:solidFill>
                  <a:schemeClr val="tx1"/>
                </a:solidFill>
                <a:ea typeface="+mn-lt"/>
                <a:cs typeface="+mn-lt"/>
              </a:rPr>
              <a:t>Le masque agit comme un aimant pour retirer les impuretés et les toxines. </a:t>
            </a:r>
          </a:p>
          <a:p>
            <a:pPr marL="120650" indent="0">
              <a:lnSpc>
                <a:spcPct val="110000"/>
              </a:lnSpc>
              <a:spcBef>
                <a:spcPts val="300"/>
              </a:spcBef>
              <a:buSzPct val="100000"/>
              <a:buNone/>
            </a:pPr>
            <a:r>
              <a:rPr lang="fr-FR" sz="1300" dirty="0">
                <a:solidFill>
                  <a:schemeClr val="tx1"/>
                </a:solidFill>
                <a:ea typeface="+mn-lt"/>
                <a:cs typeface="+mn-lt"/>
              </a:rPr>
              <a:t>En retirant ce dont votre peau n'a pas besoin, ce puissant détoxifiant améliore l'aspect de votre peau tout en préservant son hydratation naturelle.</a:t>
            </a:r>
            <a:endParaRPr lang="en-US" sz="1200" dirty="0">
              <a:solidFill>
                <a:schemeClr val="tx1"/>
              </a:solidFill>
              <a:ea typeface="+mn-lt"/>
              <a:cs typeface="+mn-lt"/>
            </a:endParaRPr>
          </a:p>
        </p:txBody>
      </p:sp>
      <p:cxnSp>
        <p:nvCxnSpPr>
          <p:cNvPr id="14" name="Google Shape;953;p111">
            <a:extLst>
              <a:ext uri="{FF2B5EF4-FFF2-40B4-BE49-F238E27FC236}">
                <a16:creationId xmlns:a16="http://schemas.microsoft.com/office/drawing/2014/main" id="{124CF3C9-67C9-7CFF-B5E8-3D92596C4FF5}"/>
              </a:ext>
            </a:extLst>
          </p:cNvPr>
          <p:cNvCxnSpPr>
            <a:cxnSpLocks/>
          </p:cNvCxnSpPr>
          <p:nvPr/>
        </p:nvCxnSpPr>
        <p:spPr>
          <a:xfrm>
            <a:off x="446950" y="1461246"/>
            <a:ext cx="3302929" cy="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 descr="A picture containing person, indoor, wall, person&#10;&#10;Description automatically generated">
            <a:extLst>
              <a:ext uri="{FF2B5EF4-FFF2-40B4-BE49-F238E27FC236}">
                <a16:creationId xmlns:a16="http://schemas.microsoft.com/office/drawing/2014/main" id="{CCABCB78-D0CB-15E4-7F1B-0B01B43A67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223" r="17332"/>
          <a:stretch/>
        </p:blipFill>
        <p:spPr>
          <a:xfrm>
            <a:off x="4944716" y="0"/>
            <a:ext cx="4199283" cy="5143500"/>
          </a:xfrm>
          <a:prstGeom prst="rect">
            <a:avLst/>
          </a:prstGeom>
        </p:spPr>
      </p:pic>
      <p:sp>
        <p:nvSpPr>
          <p:cNvPr id="6" name="Google Shape;943;p110">
            <a:extLst>
              <a:ext uri="{FF2B5EF4-FFF2-40B4-BE49-F238E27FC236}">
                <a16:creationId xmlns:a16="http://schemas.microsoft.com/office/drawing/2014/main" id="{1C12AE73-B866-D54B-8997-45EEF5482791}"/>
              </a:ext>
            </a:extLst>
          </p:cNvPr>
          <p:cNvSpPr txBox="1"/>
          <p:nvPr/>
        </p:nvSpPr>
        <p:spPr>
          <a:xfrm>
            <a:off x="446950" y="850527"/>
            <a:ext cx="3728362" cy="4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chemeClr val="tx1"/>
                </a:solidFill>
              </a:rPr>
              <a:t>Pourquoi un masque à l'argile ASEA REDOX</a:t>
            </a:r>
            <a:r>
              <a:rPr lang="fr-FR" sz="2400" b="1" baseline="30000" dirty="0">
                <a:solidFill>
                  <a:schemeClr val="tx1"/>
                </a:solidFill>
              </a:rPr>
              <a:t>™</a:t>
            </a:r>
            <a:r>
              <a:rPr lang="fr-FR" sz="2400" b="1" dirty="0">
                <a:solidFill>
                  <a:schemeClr val="tx1"/>
                </a:solidFill>
              </a:rPr>
              <a:t> ?</a:t>
            </a:r>
            <a:endParaRPr sz="2400" baseline="60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AAA5E6-BEE3-A814-F89F-FCE05FBB303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"/>
          <a:stretch/>
        </p:blipFill>
        <p:spPr>
          <a:xfrm>
            <a:off x="0" y="0"/>
            <a:ext cx="9143762" cy="5143500"/>
          </a:xfrm>
          <a:prstGeom prst="rect">
            <a:avLst/>
          </a:prstGeom>
        </p:spPr>
      </p:pic>
      <p:sp>
        <p:nvSpPr>
          <p:cNvPr id="940" name="Google Shape;940;p110"/>
          <p:cNvSpPr txBox="1">
            <a:spLocks noGrp="1"/>
          </p:cNvSpPr>
          <p:nvPr>
            <p:ph type="body" idx="1"/>
          </p:nvPr>
        </p:nvSpPr>
        <p:spPr>
          <a:xfrm>
            <a:off x="428625" y="2469830"/>
            <a:ext cx="4143375" cy="338033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938" indent="-7938"/>
            <a:r>
              <a:rPr lang="en-US" sz="1800" dirty="0">
                <a:solidFill>
                  <a:schemeClr val="tx1"/>
                </a:solidFill>
              </a:rPr>
              <a:t>Aqua, Bentonite, Sodium Magnesium Fluorosilicate, Sodium Phosphate, Phenoxyethanol, Benzyl Alcohol, Sodium Chloride.</a:t>
            </a:r>
            <a:endParaRPr lang="en-US" sz="1200" dirty="0">
              <a:solidFill>
                <a:schemeClr val="tx1"/>
              </a:solidFill>
              <a:ea typeface="+mn-lt"/>
              <a:cs typeface="+mn-lt"/>
            </a:endParaRPr>
          </a:p>
        </p:txBody>
      </p:sp>
      <p:sp>
        <p:nvSpPr>
          <p:cNvPr id="943" name="Google Shape;943;p110"/>
          <p:cNvSpPr txBox="1"/>
          <p:nvPr/>
        </p:nvSpPr>
        <p:spPr>
          <a:xfrm>
            <a:off x="446950" y="1943777"/>
            <a:ext cx="33657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tx1"/>
                </a:solidFill>
              </a:rPr>
              <a:t>Ingredients</a:t>
            </a:r>
            <a:endParaRPr sz="2400" baseline="60000" dirty="0">
              <a:solidFill>
                <a:schemeClr val="tx1"/>
              </a:solidFill>
            </a:endParaRPr>
          </a:p>
        </p:txBody>
      </p:sp>
      <p:cxnSp>
        <p:nvCxnSpPr>
          <p:cNvPr id="2" name="Google Shape;953;p111">
            <a:extLst>
              <a:ext uri="{FF2B5EF4-FFF2-40B4-BE49-F238E27FC236}">
                <a16:creationId xmlns:a16="http://schemas.microsoft.com/office/drawing/2014/main" id="{48962D58-DCB5-556C-4877-EE39D31FD62D}"/>
              </a:ext>
            </a:extLst>
          </p:cNvPr>
          <p:cNvCxnSpPr>
            <a:cxnSpLocks/>
          </p:cNvCxnSpPr>
          <p:nvPr/>
        </p:nvCxnSpPr>
        <p:spPr>
          <a:xfrm>
            <a:off x="446950" y="2293096"/>
            <a:ext cx="3826600" cy="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05310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D95BC6F-634E-ABFB-834D-8C2FA0A1907F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FE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0" name="Google Shape;940;p110"/>
          <p:cNvSpPr txBox="1">
            <a:spLocks noGrp="1"/>
          </p:cNvSpPr>
          <p:nvPr>
            <p:ph type="body" idx="1"/>
          </p:nvPr>
        </p:nvSpPr>
        <p:spPr>
          <a:xfrm>
            <a:off x="428625" y="1290715"/>
            <a:ext cx="3889375" cy="338033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938" indent="-7938"/>
            <a:r>
              <a:rPr lang="fr-FR" sz="1800" b="1" dirty="0">
                <a:solidFill>
                  <a:schemeClr val="tx1"/>
                </a:solidFill>
              </a:rPr>
              <a:t>Saviez-vous que votre visage fonctionne à un pH optimal ?</a:t>
            </a:r>
          </a:p>
          <a:p>
            <a:pPr marL="7938" indent="-7938"/>
            <a:r>
              <a:rPr lang="fr-FR" sz="1200" dirty="0">
                <a:solidFill>
                  <a:schemeClr val="tx1"/>
                </a:solidFill>
                <a:ea typeface="+mn-lt"/>
                <a:cs typeface="+mn-lt"/>
              </a:rPr>
              <a:t>Le pH correspond à la mesure dans laquelle quelque chose et acide et basique. Le pH naturel de votre peau est d'environ 5, à savoir légèrement acide (le même pH qu'un café noir !).</a:t>
            </a:r>
          </a:p>
          <a:p>
            <a:pPr marL="7938" indent="-7938"/>
            <a:r>
              <a:rPr lang="fr-FR" sz="1200" dirty="0">
                <a:solidFill>
                  <a:schemeClr val="tx1"/>
                </a:solidFill>
                <a:ea typeface="+mn-lt"/>
                <a:cs typeface="+mn-lt"/>
              </a:rPr>
              <a:t>Cela signifie que vous devriez utiliser des produits qui fonctionnent pratiquement au même niveau de pH que votre peau pour obtenir des résultats optimaux.</a:t>
            </a:r>
          </a:p>
          <a:p>
            <a:pPr marL="7938" indent="-7938"/>
            <a:r>
              <a:rPr lang="fr-FR" sz="1200" b="1" dirty="0">
                <a:solidFill>
                  <a:schemeClr val="tx1"/>
                </a:solidFill>
                <a:ea typeface="+mn-lt"/>
                <a:cs typeface="+mn-lt"/>
              </a:rPr>
              <a:t>Le masque à l'argile ASEA REDOX</a:t>
            </a:r>
            <a:r>
              <a:rPr lang="fr-FR" sz="1200" b="1" baseline="30000" dirty="0">
                <a:solidFill>
                  <a:schemeClr val="tx1"/>
                </a:solidFill>
                <a:ea typeface="+mn-lt"/>
                <a:cs typeface="+mn-lt"/>
              </a:rPr>
              <a:t>™</a:t>
            </a:r>
            <a:r>
              <a:rPr lang="fr-FR" sz="1200" b="1" dirty="0">
                <a:solidFill>
                  <a:schemeClr val="tx1"/>
                </a:solidFill>
                <a:ea typeface="+mn-lt"/>
                <a:cs typeface="+mn-lt"/>
              </a:rPr>
              <a:t> a un pH de 6, ce qui signifie une interaction plus neutre avec votre peau. </a:t>
            </a:r>
            <a:endParaRPr lang="en-US" sz="1200" dirty="0">
              <a:solidFill>
                <a:schemeClr val="tx1"/>
              </a:solidFill>
              <a:ea typeface="+mn-lt"/>
              <a:cs typeface="+mn-lt"/>
            </a:endParaRPr>
          </a:p>
        </p:txBody>
      </p:sp>
      <p:sp>
        <p:nvSpPr>
          <p:cNvPr id="943" name="Google Shape;943;p110"/>
          <p:cNvSpPr txBox="1"/>
          <p:nvPr/>
        </p:nvSpPr>
        <p:spPr>
          <a:xfrm>
            <a:off x="446950" y="829976"/>
            <a:ext cx="4575526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 b="1" dirty="0">
                <a:solidFill>
                  <a:schemeClr val="tx1"/>
                </a:solidFill>
              </a:rPr>
              <a:t>Des spécifications optimales</a:t>
            </a:r>
            <a:endParaRPr sz="2400" baseline="60000" dirty="0">
              <a:solidFill>
                <a:schemeClr val="tx1"/>
              </a:solidFill>
            </a:endParaRPr>
          </a:p>
        </p:txBody>
      </p:sp>
      <p:cxnSp>
        <p:nvCxnSpPr>
          <p:cNvPr id="2" name="Google Shape;953;p111">
            <a:extLst>
              <a:ext uri="{FF2B5EF4-FFF2-40B4-BE49-F238E27FC236}">
                <a16:creationId xmlns:a16="http://schemas.microsoft.com/office/drawing/2014/main" id="{48962D58-DCB5-556C-4877-EE39D31FD62D}"/>
              </a:ext>
            </a:extLst>
          </p:cNvPr>
          <p:cNvCxnSpPr>
            <a:cxnSpLocks/>
          </p:cNvCxnSpPr>
          <p:nvPr/>
        </p:nvCxnSpPr>
        <p:spPr>
          <a:xfrm>
            <a:off x="446950" y="1179295"/>
            <a:ext cx="4202323" cy="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100B8500-98C5-B14A-5C0D-4482A2D14F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800" r="12220"/>
          <a:stretch/>
        </p:blipFill>
        <p:spPr>
          <a:xfrm>
            <a:off x="4826002" y="0"/>
            <a:ext cx="4317597" cy="51435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0CCF7E0-2C67-B3E2-275A-6EEA8912CFDE}"/>
              </a:ext>
            </a:extLst>
          </p:cNvPr>
          <p:cNvGrpSpPr/>
          <p:nvPr/>
        </p:nvGrpSpPr>
        <p:grpSpPr>
          <a:xfrm>
            <a:off x="411250" y="4300076"/>
            <a:ext cx="3939247" cy="786274"/>
            <a:chOff x="411250" y="4300076"/>
            <a:chExt cx="3939247" cy="786274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0817EF05-A749-9283-E30A-693E35757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37" r="37"/>
            <a:stretch/>
          </p:blipFill>
          <p:spPr>
            <a:xfrm>
              <a:off x="482742" y="4300076"/>
              <a:ext cx="3641312" cy="645497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B9B351C-C2E8-07F2-74BF-D75A8BC10987}"/>
                </a:ext>
              </a:extLst>
            </p:cNvPr>
            <p:cNvSpPr/>
            <p:nvPr/>
          </p:nvSpPr>
          <p:spPr>
            <a:xfrm>
              <a:off x="446950" y="4834218"/>
              <a:ext cx="3772065" cy="2521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BD96DEA-563B-E391-0625-A071206B551D}"/>
                </a:ext>
              </a:extLst>
            </p:cNvPr>
            <p:cNvSpPr txBox="1"/>
            <p:nvPr/>
          </p:nvSpPr>
          <p:spPr>
            <a:xfrm>
              <a:off x="411250" y="4807614"/>
              <a:ext cx="65890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800" dirty="0"/>
                <a:t>Acide</a:t>
              </a:r>
              <a:endParaRPr lang="en-DE" sz="8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9F4CFD6-BA2A-A4DE-377A-2A92EEFB0021}"/>
                </a:ext>
              </a:extLst>
            </p:cNvPr>
            <p:cNvSpPr txBox="1"/>
            <p:nvPr/>
          </p:nvSpPr>
          <p:spPr>
            <a:xfrm>
              <a:off x="2073462" y="4807614"/>
              <a:ext cx="65890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800" dirty="0"/>
                <a:t>Neutre</a:t>
              </a:r>
              <a:endParaRPr lang="en-DE" sz="8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B0CD9A7-8568-99E8-51C5-3CF91C560142}"/>
                </a:ext>
              </a:extLst>
            </p:cNvPr>
            <p:cNvSpPr txBox="1"/>
            <p:nvPr/>
          </p:nvSpPr>
          <p:spPr>
            <a:xfrm>
              <a:off x="3691591" y="4804834"/>
              <a:ext cx="65890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800" dirty="0"/>
                <a:t>Basique</a:t>
              </a:r>
              <a:endParaRPr lang="en-DE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57526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AE8"/>
        </a:solidFill>
        <a:effectLst/>
      </p:bgPr>
    </p:bg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>
            <a:extLst>
              <a:ext uri="{FF2B5EF4-FFF2-40B4-BE49-F238E27FC236}">
                <a16:creationId xmlns:a16="http://schemas.microsoft.com/office/drawing/2014/main" id="{9ACCD6DA-62D3-4A60-315C-A78DF33AAA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64" r="11087"/>
          <a:stretch/>
        </p:blipFill>
        <p:spPr>
          <a:xfrm>
            <a:off x="3957409" y="2904897"/>
            <a:ext cx="4734245" cy="1037813"/>
          </a:xfrm>
          <a:prstGeom prst="rect">
            <a:avLst/>
          </a:prstGeom>
        </p:spPr>
      </p:pic>
      <p:sp>
        <p:nvSpPr>
          <p:cNvPr id="7" name="Google Shape;940;p110">
            <a:extLst>
              <a:ext uri="{FF2B5EF4-FFF2-40B4-BE49-F238E27FC236}">
                <a16:creationId xmlns:a16="http://schemas.microsoft.com/office/drawing/2014/main" id="{67885AE1-CF35-897F-3DAF-AC52D3344EF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6950" y="2320248"/>
            <a:ext cx="3365700" cy="108334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SzPct val="100000"/>
              <a:buNone/>
            </a:pPr>
            <a:r>
              <a:rPr lang="fr-FR" sz="1600" dirty="0">
                <a:solidFill>
                  <a:schemeClr val="tx1"/>
                </a:solidFill>
                <a:ea typeface="+mn-lt"/>
                <a:cs typeface="+mn-lt"/>
              </a:rPr>
              <a:t>Grâce à la surface de bentonite à charge négative, l'argile permet de retirer toutes les impuretés de votre peau.</a:t>
            </a:r>
            <a:endParaRPr lang="en-US" sz="1600" dirty="0">
              <a:solidFill>
                <a:schemeClr val="tx1"/>
              </a:solidFill>
              <a:ea typeface="+mn-lt"/>
              <a:cs typeface="+mn-lt"/>
            </a:endParaRPr>
          </a:p>
        </p:txBody>
      </p:sp>
      <p:sp>
        <p:nvSpPr>
          <p:cNvPr id="8" name="Google Shape;943;p110">
            <a:extLst>
              <a:ext uri="{FF2B5EF4-FFF2-40B4-BE49-F238E27FC236}">
                <a16:creationId xmlns:a16="http://schemas.microsoft.com/office/drawing/2014/main" id="{04EF6D2C-B7B6-32B2-D874-B94268596A0B}"/>
              </a:ext>
            </a:extLst>
          </p:cNvPr>
          <p:cNvSpPr txBox="1"/>
          <p:nvPr/>
        </p:nvSpPr>
        <p:spPr>
          <a:xfrm>
            <a:off x="446950" y="1677077"/>
            <a:ext cx="33657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 b="1" dirty="0">
                <a:solidFill>
                  <a:schemeClr val="tx1"/>
                </a:solidFill>
              </a:rPr>
              <a:t>Points clés</a:t>
            </a:r>
            <a:endParaRPr sz="2400" baseline="60000" dirty="0">
              <a:solidFill>
                <a:schemeClr val="tx1"/>
              </a:solidFill>
            </a:endParaRPr>
          </a:p>
        </p:txBody>
      </p:sp>
      <p:cxnSp>
        <p:nvCxnSpPr>
          <p:cNvPr id="9" name="Google Shape;953;p111">
            <a:extLst>
              <a:ext uri="{FF2B5EF4-FFF2-40B4-BE49-F238E27FC236}">
                <a16:creationId xmlns:a16="http://schemas.microsoft.com/office/drawing/2014/main" id="{F5879ED5-4947-1571-56FE-CC5526F00A67}"/>
              </a:ext>
            </a:extLst>
          </p:cNvPr>
          <p:cNvCxnSpPr>
            <a:cxnSpLocks/>
          </p:cNvCxnSpPr>
          <p:nvPr/>
        </p:nvCxnSpPr>
        <p:spPr>
          <a:xfrm>
            <a:off x="446950" y="2026396"/>
            <a:ext cx="2766150" cy="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AF3C293B-8495-44B5-7C16-237576F45280}"/>
              </a:ext>
            </a:extLst>
          </p:cNvPr>
          <p:cNvGrpSpPr/>
          <p:nvPr/>
        </p:nvGrpSpPr>
        <p:grpSpPr>
          <a:xfrm>
            <a:off x="5557348" y="2751535"/>
            <a:ext cx="324430" cy="324430"/>
            <a:chOff x="5010077" y="2158033"/>
            <a:chExt cx="324430" cy="32443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756F25DA-53B0-6576-6DBD-8B6931BBD4F8}"/>
                </a:ext>
              </a:extLst>
            </p:cNvPr>
            <p:cNvSpPr/>
            <p:nvPr/>
          </p:nvSpPr>
          <p:spPr>
            <a:xfrm>
              <a:off x="5010077" y="2158033"/>
              <a:ext cx="324430" cy="324430"/>
            </a:xfrm>
            <a:prstGeom prst="ellipse">
              <a:avLst/>
            </a:prstGeom>
            <a:solidFill>
              <a:srgbClr val="EFEAE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89D3CE5-1960-9205-A8B7-1C2E8AC727E0}"/>
                </a:ext>
              </a:extLst>
            </p:cNvPr>
            <p:cNvGrpSpPr/>
            <p:nvPr/>
          </p:nvGrpSpPr>
          <p:grpSpPr>
            <a:xfrm>
              <a:off x="5084092" y="2232311"/>
              <a:ext cx="176400" cy="176400"/>
              <a:chOff x="5084092" y="2232311"/>
              <a:chExt cx="176400" cy="176400"/>
            </a:xfrm>
          </p:grpSpPr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B2FA8969-808B-CB0B-E507-036041A154C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084092" y="2320511"/>
                <a:ext cx="1764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B4342835-53D0-E3C9-D7AD-1552BE06DF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84092" y="2320511"/>
                <a:ext cx="1764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83D090C-B36E-A84C-1A99-55C669219E24}"/>
              </a:ext>
            </a:extLst>
          </p:cNvPr>
          <p:cNvGrpSpPr/>
          <p:nvPr/>
        </p:nvGrpSpPr>
        <p:grpSpPr>
          <a:xfrm>
            <a:off x="4438686" y="3007135"/>
            <a:ext cx="324430" cy="324430"/>
            <a:chOff x="5010077" y="2158033"/>
            <a:chExt cx="324430" cy="32443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722D27B-0877-E11E-F232-9F48D69423C3}"/>
                </a:ext>
              </a:extLst>
            </p:cNvPr>
            <p:cNvSpPr/>
            <p:nvPr/>
          </p:nvSpPr>
          <p:spPr>
            <a:xfrm>
              <a:off x="5010077" y="2158033"/>
              <a:ext cx="324430" cy="324430"/>
            </a:xfrm>
            <a:prstGeom prst="ellipse">
              <a:avLst/>
            </a:prstGeom>
            <a:solidFill>
              <a:srgbClr val="EFEAE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F627700-EB35-874E-21CF-B8912517773B}"/>
                </a:ext>
              </a:extLst>
            </p:cNvPr>
            <p:cNvGrpSpPr/>
            <p:nvPr/>
          </p:nvGrpSpPr>
          <p:grpSpPr>
            <a:xfrm>
              <a:off x="5084092" y="2232311"/>
              <a:ext cx="176400" cy="176400"/>
              <a:chOff x="5084092" y="2232311"/>
              <a:chExt cx="176400" cy="176400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C74C766A-51F8-BAFF-0EF7-870A9635966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084092" y="2320511"/>
                <a:ext cx="1764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5FCF680F-1FF8-9210-111E-2B6E98756D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84092" y="2320511"/>
                <a:ext cx="1764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A3CF767-2F63-DC6C-6857-BDE76C36BDD6}"/>
              </a:ext>
            </a:extLst>
          </p:cNvPr>
          <p:cNvGrpSpPr/>
          <p:nvPr/>
        </p:nvGrpSpPr>
        <p:grpSpPr>
          <a:xfrm>
            <a:off x="6999240" y="2751535"/>
            <a:ext cx="324430" cy="324430"/>
            <a:chOff x="5010077" y="2158033"/>
            <a:chExt cx="324430" cy="32443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0759C8A-28B8-42D2-DF21-DCF995628D42}"/>
                </a:ext>
              </a:extLst>
            </p:cNvPr>
            <p:cNvSpPr/>
            <p:nvPr/>
          </p:nvSpPr>
          <p:spPr>
            <a:xfrm>
              <a:off x="5010077" y="2158033"/>
              <a:ext cx="324430" cy="324430"/>
            </a:xfrm>
            <a:prstGeom prst="ellipse">
              <a:avLst/>
            </a:prstGeom>
            <a:solidFill>
              <a:srgbClr val="EFEAE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2B49BDD-95B8-2AE0-0B9E-B557054A9FDB}"/>
                </a:ext>
              </a:extLst>
            </p:cNvPr>
            <p:cNvGrpSpPr/>
            <p:nvPr/>
          </p:nvGrpSpPr>
          <p:grpSpPr>
            <a:xfrm>
              <a:off x="5084092" y="2232311"/>
              <a:ext cx="176400" cy="176400"/>
              <a:chOff x="5084092" y="2232311"/>
              <a:chExt cx="176400" cy="176400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0A875BAF-07BF-CEC1-619E-011F15E31A6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084092" y="2320511"/>
                <a:ext cx="1764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B4B58F59-36CF-8CDB-CB67-3DE5F927BD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84092" y="2320511"/>
                <a:ext cx="1764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E409A3-042B-685B-030A-6289688E77C5}"/>
              </a:ext>
            </a:extLst>
          </p:cNvPr>
          <p:cNvGrpSpPr/>
          <p:nvPr/>
        </p:nvGrpSpPr>
        <p:grpSpPr>
          <a:xfrm>
            <a:off x="7845447" y="3007135"/>
            <a:ext cx="324430" cy="324430"/>
            <a:chOff x="5010077" y="2158033"/>
            <a:chExt cx="324430" cy="32443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519BC5A-91DC-AFDB-C830-309655463DB1}"/>
                </a:ext>
              </a:extLst>
            </p:cNvPr>
            <p:cNvSpPr/>
            <p:nvPr/>
          </p:nvSpPr>
          <p:spPr>
            <a:xfrm>
              <a:off x="5010077" y="2158033"/>
              <a:ext cx="324430" cy="324430"/>
            </a:xfrm>
            <a:prstGeom prst="ellipse">
              <a:avLst/>
            </a:prstGeom>
            <a:solidFill>
              <a:srgbClr val="EFEAE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98D014B-D467-B76B-0216-FA228402D8DD}"/>
                </a:ext>
              </a:extLst>
            </p:cNvPr>
            <p:cNvGrpSpPr/>
            <p:nvPr/>
          </p:nvGrpSpPr>
          <p:grpSpPr>
            <a:xfrm>
              <a:off x="5084092" y="2232311"/>
              <a:ext cx="176400" cy="176400"/>
              <a:chOff x="5084092" y="2232311"/>
              <a:chExt cx="176400" cy="176400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582B1434-1E9E-34DC-7DDE-B52C34F702B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084092" y="2320511"/>
                <a:ext cx="1764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8DF9E37C-1C3F-11C7-7891-B1AF658020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84092" y="2320511"/>
                <a:ext cx="1764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F9F93A1-3080-3166-B9EA-5C21D0225249}"/>
              </a:ext>
            </a:extLst>
          </p:cNvPr>
          <p:cNvCxnSpPr>
            <a:cxnSpLocks/>
          </p:cNvCxnSpPr>
          <p:nvPr/>
        </p:nvCxnSpPr>
        <p:spPr>
          <a:xfrm>
            <a:off x="4011036" y="2543600"/>
            <a:ext cx="46806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9C9C07B-B00B-FD9D-93C0-6B839711E010}"/>
              </a:ext>
            </a:extLst>
          </p:cNvPr>
          <p:cNvCxnSpPr>
            <a:cxnSpLocks/>
          </p:cNvCxnSpPr>
          <p:nvPr/>
        </p:nvCxnSpPr>
        <p:spPr>
          <a:xfrm>
            <a:off x="4011036" y="2050400"/>
            <a:ext cx="46806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 41">
            <a:extLst>
              <a:ext uri="{FF2B5EF4-FFF2-40B4-BE49-F238E27FC236}">
                <a16:creationId xmlns:a16="http://schemas.microsoft.com/office/drawing/2014/main" id="{1D448B45-3050-9985-1D26-6BFA86FAA1E0}"/>
              </a:ext>
            </a:extLst>
          </p:cNvPr>
          <p:cNvSpPr/>
          <p:nvPr/>
        </p:nvSpPr>
        <p:spPr>
          <a:xfrm>
            <a:off x="4011409" y="1846434"/>
            <a:ext cx="4665600" cy="220115"/>
          </a:xfrm>
          <a:custGeom>
            <a:avLst/>
            <a:gdLst>
              <a:gd name="connsiteX0" fmla="*/ 0 w 4665600"/>
              <a:gd name="connsiteY0" fmla="*/ 201600 h 223200"/>
              <a:gd name="connsiteX1" fmla="*/ 424800 w 4665600"/>
              <a:gd name="connsiteY1" fmla="*/ 201600 h 223200"/>
              <a:gd name="connsiteX2" fmla="*/ 583200 w 4665600"/>
              <a:gd name="connsiteY2" fmla="*/ 104400 h 223200"/>
              <a:gd name="connsiteX3" fmla="*/ 774000 w 4665600"/>
              <a:gd name="connsiteY3" fmla="*/ 208800 h 223200"/>
              <a:gd name="connsiteX4" fmla="*/ 1648800 w 4665600"/>
              <a:gd name="connsiteY4" fmla="*/ 208800 h 223200"/>
              <a:gd name="connsiteX5" fmla="*/ 1875600 w 4665600"/>
              <a:gd name="connsiteY5" fmla="*/ 0 h 223200"/>
              <a:gd name="connsiteX6" fmla="*/ 2098800 w 4665600"/>
              <a:gd name="connsiteY6" fmla="*/ 223200 h 223200"/>
              <a:gd name="connsiteX7" fmla="*/ 2862000 w 4665600"/>
              <a:gd name="connsiteY7" fmla="*/ 223200 h 223200"/>
              <a:gd name="connsiteX8" fmla="*/ 3060000 w 4665600"/>
              <a:gd name="connsiteY8" fmla="*/ 25200 h 223200"/>
              <a:gd name="connsiteX9" fmla="*/ 3240000 w 4665600"/>
              <a:gd name="connsiteY9" fmla="*/ 205200 h 223200"/>
              <a:gd name="connsiteX10" fmla="*/ 3294000 w 4665600"/>
              <a:gd name="connsiteY10" fmla="*/ 205200 h 223200"/>
              <a:gd name="connsiteX11" fmla="*/ 3772800 w 4665600"/>
              <a:gd name="connsiteY11" fmla="*/ 205200 h 223200"/>
              <a:gd name="connsiteX12" fmla="*/ 3967200 w 4665600"/>
              <a:gd name="connsiteY12" fmla="*/ 104400 h 223200"/>
              <a:gd name="connsiteX13" fmla="*/ 4172400 w 4665600"/>
              <a:gd name="connsiteY13" fmla="*/ 208800 h 223200"/>
              <a:gd name="connsiteX14" fmla="*/ 4665600 w 4665600"/>
              <a:gd name="connsiteY14" fmla="*/ 208800 h 223200"/>
              <a:gd name="connsiteX15" fmla="*/ 4665600 w 4665600"/>
              <a:gd name="connsiteY15" fmla="*/ 208800 h 223200"/>
              <a:gd name="connsiteX0" fmla="*/ 0 w 4665600"/>
              <a:gd name="connsiteY0" fmla="*/ 201600 h 223200"/>
              <a:gd name="connsiteX1" fmla="*/ 424800 w 4665600"/>
              <a:gd name="connsiteY1" fmla="*/ 201600 h 223200"/>
              <a:gd name="connsiteX2" fmla="*/ 583200 w 4665600"/>
              <a:gd name="connsiteY2" fmla="*/ 104400 h 223200"/>
              <a:gd name="connsiteX3" fmla="*/ 774000 w 4665600"/>
              <a:gd name="connsiteY3" fmla="*/ 208800 h 223200"/>
              <a:gd name="connsiteX4" fmla="*/ 1648800 w 4665600"/>
              <a:gd name="connsiteY4" fmla="*/ 208800 h 223200"/>
              <a:gd name="connsiteX5" fmla="*/ 1875600 w 4665600"/>
              <a:gd name="connsiteY5" fmla="*/ 0 h 223200"/>
              <a:gd name="connsiteX6" fmla="*/ 2098800 w 4665600"/>
              <a:gd name="connsiteY6" fmla="*/ 223200 h 223200"/>
              <a:gd name="connsiteX7" fmla="*/ 2862000 w 4665600"/>
              <a:gd name="connsiteY7" fmla="*/ 223200 h 223200"/>
              <a:gd name="connsiteX8" fmla="*/ 3060000 w 4665600"/>
              <a:gd name="connsiteY8" fmla="*/ 25200 h 223200"/>
              <a:gd name="connsiteX9" fmla="*/ 3240000 w 4665600"/>
              <a:gd name="connsiteY9" fmla="*/ 205200 h 223200"/>
              <a:gd name="connsiteX10" fmla="*/ 3294000 w 4665600"/>
              <a:gd name="connsiteY10" fmla="*/ 205200 h 223200"/>
              <a:gd name="connsiteX11" fmla="*/ 3772800 w 4665600"/>
              <a:gd name="connsiteY11" fmla="*/ 205200 h 223200"/>
              <a:gd name="connsiteX12" fmla="*/ 3967200 w 4665600"/>
              <a:gd name="connsiteY12" fmla="*/ 104400 h 223200"/>
              <a:gd name="connsiteX13" fmla="*/ 4172400 w 4665600"/>
              <a:gd name="connsiteY13" fmla="*/ 208800 h 223200"/>
              <a:gd name="connsiteX14" fmla="*/ 4665600 w 4665600"/>
              <a:gd name="connsiteY14" fmla="*/ 208800 h 223200"/>
              <a:gd name="connsiteX15" fmla="*/ 4665600 w 4665600"/>
              <a:gd name="connsiteY15" fmla="*/ 208800 h 223200"/>
              <a:gd name="connsiteX0" fmla="*/ 0 w 4665600"/>
              <a:gd name="connsiteY0" fmla="*/ 201607 h 223207"/>
              <a:gd name="connsiteX1" fmla="*/ 424800 w 4665600"/>
              <a:gd name="connsiteY1" fmla="*/ 201607 h 223207"/>
              <a:gd name="connsiteX2" fmla="*/ 583200 w 4665600"/>
              <a:gd name="connsiteY2" fmla="*/ 104407 h 223207"/>
              <a:gd name="connsiteX3" fmla="*/ 774000 w 4665600"/>
              <a:gd name="connsiteY3" fmla="*/ 208807 h 223207"/>
              <a:gd name="connsiteX4" fmla="*/ 1648800 w 4665600"/>
              <a:gd name="connsiteY4" fmla="*/ 208807 h 223207"/>
              <a:gd name="connsiteX5" fmla="*/ 1875600 w 4665600"/>
              <a:gd name="connsiteY5" fmla="*/ 7 h 223207"/>
              <a:gd name="connsiteX6" fmla="*/ 2098800 w 4665600"/>
              <a:gd name="connsiteY6" fmla="*/ 223207 h 223207"/>
              <a:gd name="connsiteX7" fmla="*/ 2862000 w 4665600"/>
              <a:gd name="connsiteY7" fmla="*/ 223207 h 223207"/>
              <a:gd name="connsiteX8" fmla="*/ 3060000 w 4665600"/>
              <a:gd name="connsiteY8" fmla="*/ 25207 h 223207"/>
              <a:gd name="connsiteX9" fmla="*/ 3240000 w 4665600"/>
              <a:gd name="connsiteY9" fmla="*/ 205207 h 223207"/>
              <a:gd name="connsiteX10" fmla="*/ 3294000 w 4665600"/>
              <a:gd name="connsiteY10" fmla="*/ 205207 h 223207"/>
              <a:gd name="connsiteX11" fmla="*/ 3772800 w 4665600"/>
              <a:gd name="connsiteY11" fmla="*/ 205207 h 223207"/>
              <a:gd name="connsiteX12" fmla="*/ 3967200 w 4665600"/>
              <a:gd name="connsiteY12" fmla="*/ 104407 h 223207"/>
              <a:gd name="connsiteX13" fmla="*/ 4172400 w 4665600"/>
              <a:gd name="connsiteY13" fmla="*/ 208807 h 223207"/>
              <a:gd name="connsiteX14" fmla="*/ 4665600 w 4665600"/>
              <a:gd name="connsiteY14" fmla="*/ 208807 h 223207"/>
              <a:gd name="connsiteX15" fmla="*/ 4665600 w 4665600"/>
              <a:gd name="connsiteY15" fmla="*/ 208807 h 223207"/>
              <a:gd name="connsiteX0" fmla="*/ 0 w 4665600"/>
              <a:gd name="connsiteY0" fmla="*/ 201607 h 223207"/>
              <a:gd name="connsiteX1" fmla="*/ 424800 w 4665600"/>
              <a:gd name="connsiteY1" fmla="*/ 201607 h 223207"/>
              <a:gd name="connsiteX2" fmla="*/ 583200 w 4665600"/>
              <a:gd name="connsiteY2" fmla="*/ 104407 h 223207"/>
              <a:gd name="connsiteX3" fmla="*/ 774000 w 4665600"/>
              <a:gd name="connsiteY3" fmla="*/ 208807 h 223207"/>
              <a:gd name="connsiteX4" fmla="*/ 1648800 w 4665600"/>
              <a:gd name="connsiteY4" fmla="*/ 208807 h 223207"/>
              <a:gd name="connsiteX5" fmla="*/ 1875600 w 4665600"/>
              <a:gd name="connsiteY5" fmla="*/ 7 h 223207"/>
              <a:gd name="connsiteX6" fmla="*/ 2098800 w 4665600"/>
              <a:gd name="connsiteY6" fmla="*/ 223207 h 223207"/>
              <a:gd name="connsiteX7" fmla="*/ 2862000 w 4665600"/>
              <a:gd name="connsiteY7" fmla="*/ 223207 h 223207"/>
              <a:gd name="connsiteX8" fmla="*/ 3060000 w 4665600"/>
              <a:gd name="connsiteY8" fmla="*/ 25207 h 223207"/>
              <a:gd name="connsiteX9" fmla="*/ 3240000 w 4665600"/>
              <a:gd name="connsiteY9" fmla="*/ 205207 h 223207"/>
              <a:gd name="connsiteX10" fmla="*/ 3294000 w 4665600"/>
              <a:gd name="connsiteY10" fmla="*/ 205207 h 223207"/>
              <a:gd name="connsiteX11" fmla="*/ 3772800 w 4665600"/>
              <a:gd name="connsiteY11" fmla="*/ 205207 h 223207"/>
              <a:gd name="connsiteX12" fmla="*/ 3967200 w 4665600"/>
              <a:gd name="connsiteY12" fmla="*/ 104407 h 223207"/>
              <a:gd name="connsiteX13" fmla="*/ 4172400 w 4665600"/>
              <a:gd name="connsiteY13" fmla="*/ 208807 h 223207"/>
              <a:gd name="connsiteX14" fmla="*/ 4665600 w 4665600"/>
              <a:gd name="connsiteY14" fmla="*/ 208807 h 223207"/>
              <a:gd name="connsiteX15" fmla="*/ 4665600 w 4665600"/>
              <a:gd name="connsiteY15" fmla="*/ 208807 h 223207"/>
              <a:gd name="connsiteX0" fmla="*/ 0 w 4665600"/>
              <a:gd name="connsiteY0" fmla="*/ 201607 h 223207"/>
              <a:gd name="connsiteX1" fmla="*/ 424800 w 4665600"/>
              <a:gd name="connsiteY1" fmla="*/ 201607 h 223207"/>
              <a:gd name="connsiteX2" fmla="*/ 583200 w 4665600"/>
              <a:gd name="connsiteY2" fmla="*/ 104407 h 223207"/>
              <a:gd name="connsiteX3" fmla="*/ 774000 w 4665600"/>
              <a:gd name="connsiteY3" fmla="*/ 208807 h 223207"/>
              <a:gd name="connsiteX4" fmla="*/ 1648800 w 4665600"/>
              <a:gd name="connsiteY4" fmla="*/ 208807 h 223207"/>
              <a:gd name="connsiteX5" fmla="*/ 1875600 w 4665600"/>
              <a:gd name="connsiteY5" fmla="*/ 7 h 223207"/>
              <a:gd name="connsiteX6" fmla="*/ 2098800 w 4665600"/>
              <a:gd name="connsiteY6" fmla="*/ 223207 h 223207"/>
              <a:gd name="connsiteX7" fmla="*/ 2862000 w 4665600"/>
              <a:gd name="connsiteY7" fmla="*/ 223207 h 223207"/>
              <a:gd name="connsiteX8" fmla="*/ 3060000 w 4665600"/>
              <a:gd name="connsiteY8" fmla="*/ 25207 h 223207"/>
              <a:gd name="connsiteX9" fmla="*/ 3240000 w 4665600"/>
              <a:gd name="connsiteY9" fmla="*/ 205207 h 223207"/>
              <a:gd name="connsiteX10" fmla="*/ 3294000 w 4665600"/>
              <a:gd name="connsiteY10" fmla="*/ 205207 h 223207"/>
              <a:gd name="connsiteX11" fmla="*/ 3772800 w 4665600"/>
              <a:gd name="connsiteY11" fmla="*/ 205207 h 223207"/>
              <a:gd name="connsiteX12" fmla="*/ 3967200 w 4665600"/>
              <a:gd name="connsiteY12" fmla="*/ 104407 h 223207"/>
              <a:gd name="connsiteX13" fmla="*/ 4172400 w 4665600"/>
              <a:gd name="connsiteY13" fmla="*/ 208807 h 223207"/>
              <a:gd name="connsiteX14" fmla="*/ 4665600 w 4665600"/>
              <a:gd name="connsiteY14" fmla="*/ 208807 h 223207"/>
              <a:gd name="connsiteX15" fmla="*/ 4665600 w 4665600"/>
              <a:gd name="connsiteY15" fmla="*/ 208807 h 223207"/>
              <a:gd name="connsiteX0" fmla="*/ 0 w 4665600"/>
              <a:gd name="connsiteY0" fmla="*/ 201607 h 223207"/>
              <a:gd name="connsiteX1" fmla="*/ 424800 w 4665600"/>
              <a:gd name="connsiteY1" fmla="*/ 201607 h 223207"/>
              <a:gd name="connsiteX2" fmla="*/ 583200 w 4665600"/>
              <a:gd name="connsiteY2" fmla="*/ 104407 h 223207"/>
              <a:gd name="connsiteX3" fmla="*/ 774000 w 4665600"/>
              <a:gd name="connsiteY3" fmla="*/ 208807 h 223207"/>
              <a:gd name="connsiteX4" fmla="*/ 1648800 w 4665600"/>
              <a:gd name="connsiteY4" fmla="*/ 208807 h 223207"/>
              <a:gd name="connsiteX5" fmla="*/ 1875600 w 4665600"/>
              <a:gd name="connsiteY5" fmla="*/ 7 h 223207"/>
              <a:gd name="connsiteX6" fmla="*/ 2098800 w 4665600"/>
              <a:gd name="connsiteY6" fmla="*/ 223207 h 223207"/>
              <a:gd name="connsiteX7" fmla="*/ 2862000 w 4665600"/>
              <a:gd name="connsiteY7" fmla="*/ 223207 h 223207"/>
              <a:gd name="connsiteX8" fmla="*/ 3060000 w 4665600"/>
              <a:gd name="connsiteY8" fmla="*/ 25207 h 223207"/>
              <a:gd name="connsiteX9" fmla="*/ 3240000 w 4665600"/>
              <a:gd name="connsiteY9" fmla="*/ 205207 h 223207"/>
              <a:gd name="connsiteX10" fmla="*/ 3294000 w 4665600"/>
              <a:gd name="connsiteY10" fmla="*/ 205207 h 223207"/>
              <a:gd name="connsiteX11" fmla="*/ 3772800 w 4665600"/>
              <a:gd name="connsiteY11" fmla="*/ 205207 h 223207"/>
              <a:gd name="connsiteX12" fmla="*/ 3967200 w 4665600"/>
              <a:gd name="connsiteY12" fmla="*/ 104407 h 223207"/>
              <a:gd name="connsiteX13" fmla="*/ 4172400 w 4665600"/>
              <a:gd name="connsiteY13" fmla="*/ 208807 h 223207"/>
              <a:gd name="connsiteX14" fmla="*/ 4665600 w 4665600"/>
              <a:gd name="connsiteY14" fmla="*/ 208807 h 223207"/>
              <a:gd name="connsiteX15" fmla="*/ 4665600 w 4665600"/>
              <a:gd name="connsiteY15" fmla="*/ 208807 h 223207"/>
              <a:gd name="connsiteX0" fmla="*/ 0 w 4665600"/>
              <a:gd name="connsiteY0" fmla="*/ 201607 h 223207"/>
              <a:gd name="connsiteX1" fmla="*/ 334800 w 4665600"/>
              <a:gd name="connsiteY1" fmla="*/ 198007 h 223207"/>
              <a:gd name="connsiteX2" fmla="*/ 583200 w 4665600"/>
              <a:gd name="connsiteY2" fmla="*/ 104407 h 223207"/>
              <a:gd name="connsiteX3" fmla="*/ 774000 w 4665600"/>
              <a:gd name="connsiteY3" fmla="*/ 208807 h 223207"/>
              <a:gd name="connsiteX4" fmla="*/ 1648800 w 4665600"/>
              <a:gd name="connsiteY4" fmla="*/ 208807 h 223207"/>
              <a:gd name="connsiteX5" fmla="*/ 1875600 w 4665600"/>
              <a:gd name="connsiteY5" fmla="*/ 7 h 223207"/>
              <a:gd name="connsiteX6" fmla="*/ 2098800 w 4665600"/>
              <a:gd name="connsiteY6" fmla="*/ 223207 h 223207"/>
              <a:gd name="connsiteX7" fmla="*/ 2862000 w 4665600"/>
              <a:gd name="connsiteY7" fmla="*/ 223207 h 223207"/>
              <a:gd name="connsiteX8" fmla="*/ 3060000 w 4665600"/>
              <a:gd name="connsiteY8" fmla="*/ 25207 h 223207"/>
              <a:gd name="connsiteX9" fmla="*/ 3240000 w 4665600"/>
              <a:gd name="connsiteY9" fmla="*/ 205207 h 223207"/>
              <a:gd name="connsiteX10" fmla="*/ 3294000 w 4665600"/>
              <a:gd name="connsiteY10" fmla="*/ 205207 h 223207"/>
              <a:gd name="connsiteX11" fmla="*/ 3772800 w 4665600"/>
              <a:gd name="connsiteY11" fmla="*/ 205207 h 223207"/>
              <a:gd name="connsiteX12" fmla="*/ 3967200 w 4665600"/>
              <a:gd name="connsiteY12" fmla="*/ 104407 h 223207"/>
              <a:gd name="connsiteX13" fmla="*/ 4172400 w 4665600"/>
              <a:gd name="connsiteY13" fmla="*/ 208807 h 223207"/>
              <a:gd name="connsiteX14" fmla="*/ 4665600 w 4665600"/>
              <a:gd name="connsiteY14" fmla="*/ 208807 h 223207"/>
              <a:gd name="connsiteX15" fmla="*/ 4665600 w 4665600"/>
              <a:gd name="connsiteY15" fmla="*/ 208807 h 223207"/>
              <a:gd name="connsiteX0" fmla="*/ 0 w 4665600"/>
              <a:gd name="connsiteY0" fmla="*/ 201607 h 223207"/>
              <a:gd name="connsiteX1" fmla="*/ 334800 w 4665600"/>
              <a:gd name="connsiteY1" fmla="*/ 198007 h 223207"/>
              <a:gd name="connsiteX2" fmla="*/ 583200 w 4665600"/>
              <a:gd name="connsiteY2" fmla="*/ 104407 h 223207"/>
              <a:gd name="connsiteX3" fmla="*/ 774000 w 4665600"/>
              <a:gd name="connsiteY3" fmla="*/ 208807 h 223207"/>
              <a:gd name="connsiteX4" fmla="*/ 1648800 w 4665600"/>
              <a:gd name="connsiteY4" fmla="*/ 208807 h 223207"/>
              <a:gd name="connsiteX5" fmla="*/ 1875600 w 4665600"/>
              <a:gd name="connsiteY5" fmla="*/ 7 h 223207"/>
              <a:gd name="connsiteX6" fmla="*/ 2098800 w 4665600"/>
              <a:gd name="connsiteY6" fmla="*/ 223207 h 223207"/>
              <a:gd name="connsiteX7" fmla="*/ 2862000 w 4665600"/>
              <a:gd name="connsiteY7" fmla="*/ 223207 h 223207"/>
              <a:gd name="connsiteX8" fmla="*/ 3060000 w 4665600"/>
              <a:gd name="connsiteY8" fmla="*/ 25207 h 223207"/>
              <a:gd name="connsiteX9" fmla="*/ 3240000 w 4665600"/>
              <a:gd name="connsiteY9" fmla="*/ 205207 h 223207"/>
              <a:gd name="connsiteX10" fmla="*/ 3294000 w 4665600"/>
              <a:gd name="connsiteY10" fmla="*/ 205207 h 223207"/>
              <a:gd name="connsiteX11" fmla="*/ 3772800 w 4665600"/>
              <a:gd name="connsiteY11" fmla="*/ 205207 h 223207"/>
              <a:gd name="connsiteX12" fmla="*/ 3967200 w 4665600"/>
              <a:gd name="connsiteY12" fmla="*/ 104407 h 223207"/>
              <a:gd name="connsiteX13" fmla="*/ 4172400 w 4665600"/>
              <a:gd name="connsiteY13" fmla="*/ 208807 h 223207"/>
              <a:gd name="connsiteX14" fmla="*/ 4665600 w 4665600"/>
              <a:gd name="connsiteY14" fmla="*/ 208807 h 223207"/>
              <a:gd name="connsiteX15" fmla="*/ 4665600 w 4665600"/>
              <a:gd name="connsiteY15" fmla="*/ 208807 h 223207"/>
              <a:gd name="connsiteX0" fmla="*/ 0 w 4665600"/>
              <a:gd name="connsiteY0" fmla="*/ 201607 h 223207"/>
              <a:gd name="connsiteX1" fmla="*/ 334800 w 4665600"/>
              <a:gd name="connsiteY1" fmla="*/ 198007 h 223207"/>
              <a:gd name="connsiteX2" fmla="*/ 583200 w 4665600"/>
              <a:gd name="connsiteY2" fmla="*/ 104407 h 223207"/>
              <a:gd name="connsiteX3" fmla="*/ 896400 w 4665600"/>
              <a:gd name="connsiteY3" fmla="*/ 198007 h 223207"/>
              <a:gd name="connsiteX4" fmla="*/ 1648800 w 4665600"/>
              <a:gd name="connsiteY4" fmla="*/ 208807 h 223207"/>
              <a:gd name="connsiteX5" fmla="*/ 1875600 w 4665600"/>
              <a:gd name="connsiteY5" fmla="*/ 7 h 223207"/>
              <a:gd name="connsiteX6" fmla="*/ 2098800 w 4665600"/>
              <a:gd name="connsiteY6" fmla="*/ 223207 h 223207"/>
              <a:gd name="connsiteX7" fmla="*/ 2862000 w 4665600"/>
              <a:gd name="connsiteY7" fmla="*/ 223207 h 223207"/>
              <a:gd name="connsiteX8" fmla="*/ 3060000 w 4665600"/>
              <a:gd name="connsiteY8" fmla="*/ 25207 h 223207"/>
              <a:gd name="connsiteX9" fmla="*/ 3240000 w 4665600"/>
              <a:gd name="connsiteY9" fmla="*/ 205207 h 223207"/>
              <a:gd name="connsiteX10" fmla="*/ 3294000 w 4665600"/>
              <a:gd name="connsiteY10" fmla="*/ 205207 h 223207"/>
              <a:gd name="connsiteX11" fmla="*/ 3772800 w 4665600"/>
              <a:gd name="connsiteY11" fmla="*/ 205207 h 223207"/>
              <a:gd name="connsiteX12" fmla="*/ 3967200 w 4665600"/>
              <a:gd name="connsiteY12" fmla="*/ 104407 h 223207"/>
              <a:gd name="connsiteX13" fmla="*/ 4172400 w 4665600"/>
              <a:gd name="connsiteY13" fmla="*/ 208807 h 223207"/>
              <a:gd name="connsiteX14" fmla="*/ 4665600 w 4665600"/>
              <a:gd name="connsiteY14" fmla="*/ 208807 h 223207"/>
              <a:gd name="connsiteX15" fmla="*/ 4665600 w 4665600"/>
              <a:gd name="connsiteY15" fmla="*/ 208807 h 223207"/>
              <a:gd name="connsiteX0" fmla="*/ 0 w 4665600"/>
              <a:gd name="connsiteY0" fmla="*/ 201607 h 223207"/>
              <a:gd name="connsiteX1" fmla="*/ 334800 w 4665600"/>
              <a:gd name="connsiteY1" fmla="*/ 198007 h 223207"/>
              <a:gd name="connsiteX2" fmla="*/ 583200 w 4665600"/>
              <a:gd name="connsiteY2" fmla="*/ 104407 h 223207"/>
              <a:gd name="connsiteX3" fmla="*/ 896400 w 4665600"/>
              <a:gd name="connsiteY3" fmla="*/ 198007 h 223207"/>
              <a:gd name="connsiteX4" fmla="*/ 1648800 w 4665600"/>
              <a:gd name="connsiteY4" fmla="*/ 208807 h 223207"/>
              <a:gd name="connsiteX5" fmla="*/ 1875600 w 4665600"/>
              <a:gd name="connsiteY5" fmla="*/ 7 h 223207"/>
              <a:gd name="connsiteX6" fmla="*/ 2098800 w 4665600"/>
              <a:gd name="connsiteY6" fmla="*/ 223207 h 223207"/>
              <a:gd name="connsiteX7" fmla="*/ 2862000 w 4665600"/>
              <a:gd name="connsiteY7" fmla="*/ 223207 h 223207"/>
              <a:gd name="connsiteX8" fmla="*/ 3060000 w 4665600"/>
              <a:gd name="connsiteY8" fmla="*/ 25207 h 223207"/>
              <a:gd name="connsiteX9" fmla="*/ 3240000 w 4665600"/>
              <a:gd name="connsiteY9" fmla="*/ 205207 h 223207"/>
              <a:gd name="connsiteX10" fmla="*/ 3294000 w 4665600"/>
              <a:gd name="connsiteY10" fmla="*/ 205207 h 223207"/>
              <a:gd name="connsiteX11" fmla="*/ 3772800 w 4665600"/>
              <a:gd name="connsiteY11" fmla="*/ 205207 h 223207"/>
              <a:gd name="connsiteX12" fmla="*/ 3967200 w 4665600"/>
              <a:gd name="connsiteY12" fmla="*/ 104407 h 223207"/>
              <a:gd name="connsiteX13" fmla="*/ 4172400 w 4665600"/>
              <a:gd name="connsiteY13" fmla="*/ 208807 h 223207"/>
              <a:gd name="connsiteX14" fmla="*/ 4665600 w 4665600"/>
              <a:gd name="connsiteY14" fmla="*/ 208807 h 223207"/>
              <a:gd name="connsiteX15" fmla="*/ 4665600 w 4665600"/>
              <a:gd name="connsiteY15" fmla="*/ 208807 h 223207"/>
              <a:gd name="connsiteX0" fmla="*/ 0 w 4665600"/>
              <a:gd name="connsiteY0" fmla="*/ 201620 h 223220"/>
              <a:gd name="connsiteX1" fmla="*/ 334800 w 4665600"/>
              <a:gd name="connsiteY1" fmla="*/ 198020 h 223220"/>
              <a:gd name="connsiteX2" fmla="*/ 583200 w 4665600"/>
              <a:gd name="connsiteY2" fmla="*/ 104420 h 223220"/>
              <a:gd name="connsiteX3" fmla="*/ 896400 w 4665600"/>
              <a:gd name="connsiteY3" fmla="*/ 198020 h 223220"/>
              <a:gd name="connsiteX4" fmla="*/ 1540800 w 4665600"/>
              <a:gd name="connsiteY4" fmla="*/ 208820 h 223220"/>
              <a:gd name="connsiteX5" fmla="*/ 1875600 w 4665600"/>
              <a:gd name="connsiteY5" fmla="*/ 20 h 223220"/>
              <a:gd name="connsiteX6" fmla="*/ 2098800 w 4665600"/>
              <a:gd name="connsiteY6" fmla="*/ 223220 h 223220"/>
              <a:gd name="connsiteX7" fmla="*/ 2862000 w 4665600"/>
              <a:gd name="connsiteY7" fmla="*/ 223220 h 223220"/>
              <a:gd name="connsiteX8" fmla="*/ 3060000 w 4665600"/>
              <a:gd name="connsiteY8" fmla="*/ 25220 h 223220"/>
              <a:gd name="connsiteX9" fmla="*/ 3240000 w 4665600"/>
              <a:gd name="connsiteY9" fmla="*/ 205220 h 223220"/>
              <a:gd name="connsiteX10" fmla="*/ 3294000 w 4665600"/>
              <a:gd name="connsiteY10" fmla="*/ 205220 h 223220"/>
              <a:gd name="connsiteX11" fmla="*/ 3772800 w 4665600"/>
              <a:gd name="connsiteY11" fmla="*/ 205220 h 223220"/>
              <a:gd name="connsiteX12" fmla="*/ 3967200 w 4665600"/>
              <a:gd name="connsiteY12" fmla="*/ 104420 h 223220"/>
              <a:gd name="connsiteX13" fmla="*/ 4172400 w 4665600"/>
              <a:gd name="connsiteY13" fmla="*/ 208820 h 223220"/>
              <a:gd name="connsiteX14" fmla="*/ 4665600 w 4665600"/>
              <a:gd name="connsiteY14" fmla="*/ 208820 h 223220"/>
              <a:gd name="connsiteX15" fmla="*/ 4665600 w 4665600"/>
              <a:gd name="connsiteY15" fmla="*/ 208820 h 223220"/>
              <a:gd name="connsiteX0" fmla="*/ 0 w 4665600"/>
              <a:gd name="connsiteY0" fmla="*/ 201620 h 224286"/>
              <a:gd name="connsiteX1" fmla="*/ 334800 w 4665600"/>
              <a:gd name="connsiteY1" fmla="*/ 198020 h 224286"/>
              <a:gd name="connsiteX2" fmla="*/ 583200 w 4665600"/>
              <a:gd name="connsiteY2" fmla="*/ 104420 h 224286"/>
              <a:gd name="connsiteX3" fmla="*/ 896400 w 4665600"/>
              <a:gd name="connsiteY3" fmla="*/ 198020 h 224286"/>
              <a:gd name="connsiteX4" fmla="*/ 1540800 w 4665600"/>
              <a:gd name="connsiteY4" fmla="*/ 208820 h 224286"/>
              <a:gd name="connsiteX5" fmla="*/ 1875600 w 4665600"/>
              <a:gd name="connsiteY5" fmla="*/ 20 h 224286"/>
              <a:gd name="connsiteX6" fmla="*/ 2098800 w 4665600"/>
              <a:gd name="connsiteY6" fmla="*/ 223220 h 224286"/>
              <a:gd name="connsiteX7" fmla="*/ 2862000 w 4665600"/>
              <a:gd name="connsiteY7" fmla="*/ 223220 h 224286"/>
              <a:gd name="connsiteX8" fmla="*/ 3060000 w 4665600"/>
              <a:gd name="connsiteY8" fmla="*/ 25220 h 224286"/>
              <a:gd name="connsiteX9" fmla="*/ 3240000 w 4665600"/>
              <a:gd name="connsiteY9" fmla="*/ 205220 h 224286"/>
              <a:gd name="connsiteX10" fmla="*/ 3294000 w 4665600"/>
              <a:gd name="connsiteY10" fmla="*/ 205220 h 224286"/>
              <a:gd name="connsiteX11" fmla="*/ 3772800 w 4665600"/>
              <a:gd name="connsiteY11" fmla="*/ 205220 h 224286"/>
              <a:gd name="connsiteX12" fmla="*/ 3967200 w 4665600"/>
              <a:gd name="connsiteY12" fmla="*/ 104420 h 224286"/>
              <a:gd name="connsiteX13" fmla="*/ 4172400 w 4665600"/>
              <a:gd name="connsiteY13" fmla="*/ 208820 h 224286"/>
              <a:gd name="connsiteX14" fmla="*/ 4665600 w 4665600"/>
              <a:gd name="connsiteY14" fmla="*/ 208820 h 224286"/>
              <a:gd name="connsiteX15" fmla="*/ 4665600 w 4665600"/>
              <a:gd name="connsiteY15" fmla="*/ 208820 h 224286"/>
              <a:gd name="connsiteX0" fmla="*/ 0 w 4665600"/>
              <a:gd name="connsiteY0" fmla="*/ 201620 h 225886"/>
              <a:gd name="connsiteX1" fmla="*/ 334800 w 4665600"/>
              <a:gd name="connsiteY1" fmla="*/ 198020 h 225886"/>
              <a:gd name="connsiteX2" fmla="*/ 583200 w 4665600"/>
              <a:gd name="connsiteY2" fmla="*/ 104420 h 225886"/>
              <a:gd name="connsiteX3" fmla="*/ 896400 w 4665600"/>
              <a:gd name="connsiteY3" fmla="*/ 198020 h 225886"/>
              <a:gd name="connsiteX4" fmla="*/ 1540800 w 4665600"/>
              <a:gd name="connsiteY4" fmla="*/ 208820 h 225886"/>
              <a:gd name="connsiteX5" fmla="*/ 1875600 w 4665600"/>
              <a:gd name="connsiteY5" fmla="*/ 20 h 225886"/>
              <a:gd name="connsiteX6" fmla="*/ 2098800 w 4665600"/>
              <a:gd name="connsiteY6" fmla="*/ 223220 h 225886"/>
              <a:gd name="connsiteX7" fmla="*/ 2862000 w 4665600"/>
              <a:gd name="connsiteY7" fmla="*/ 223220 h 225886"/>
              <a:gd name="connsiteX8" fmla="*/ 3060000 w 4665600"/>
              <a:gd name="connsiteY8" fmla="*/ 25220 h 225886"/>
              <a:gd name="connsiteX9" fmla="*/ 3240000 w 4665600"/>
              <a:gd name="connsiteY9" fmla="*/ 205220 h 225886"/>
              <a:gd name="connsiteX10" fmla="*/ 3294000 w 4665600"/>
              <a:gd name="connsiteY10" fmla="*/ 205220 h 225886"/>
              <a:gd name="connsiteX11" fmla="*/ 3772800 w 4665600"/>
              <a:gd name="connsiteY11" fmla="*/ 205220 h 225886"/>
              <a:gd name="connsiteX12" fmla="*/ 3967200 w 4665600"/>
              <a:gd name="connsiteY12" fmla="*/ 104420 h 225886"/>
              <a:gd name="connsiteX13" fmla="*/ 4172400 w 4665600"/>
              <a:gd name="connsiteY13" fmla="*/ 208820 h 225886"/>
              <a:gd name="connsiteX14" fmla="*/ 4665600 w 4665600"/>
              <a:gd name="connsiteY14" fmla="*/ 208820 h 225886"/>
              <a:gd name="connsiteX15" fmla="*/ 4665600 w 4665600"/>
              <a:gd name="connsiteY15" fmla="*/ 208820 h 225886"/>
              <a:gd name="connsiteX0" fmla="*/ 0 w 4665600"/>
              <a:gd name="connsiteY0" fmla="*/ 201631 h 228803"/>
              <a:gd name="connsiteX1" fmla="*/ 334800 w 4665600"/>
              <a:gd name="connsiteY1" fmla="*/ 198031 h 228803"/>
              <a:gd name="connsiteX2" fmla="*/ 583200 w 4665600"/>
              <a:gd name="connsiteY2" fmla="*/ 104431 h 228803"/>
              <a:gd name="connsiteX3" fmla="*/ 896400 w 4665600"/>
              <a:gd name="connsiteY3" fmla="*/ 198031 h 228803"/>
              <a:gd name="connsiteX4" fmla="*/ 1540800 w 4665600"/>
              <a:gd name="connsiteY4" fmla="*/ 208831 h 228803"/>
              <a:gd name="connsiteX5" fmla="*/ 1875600 w 4665600"/>
              <a:gd name="connsiteY5" fmla="*/ 31 h 228803"/>
              <a:gd name="connsiteX6" fmla="*/ 2286000 w 4665600"/>
              <a:gd name="connsiteY6" fmla="*/ 226831 h 228803"/>
              <a:gd name="connsiteX7" fmla="*/ 2862000 w 4665600"/>
              <a:gd name="connsiteY7" fmla="*/ 223231 h 228803"/>
              <a:gd name="connsiteX8" fmla="*/ 3060000 w 4665600"/>
              <a:gd name="connsiteY8" fmla="*/ 25231 h 228803"/>
              <a:gd name="connsiteX9" fmla="*/ 3240000 w 4665600"/>
              <a:gd name="connsiteY9" fmla="*/ 205231 h 228803"/>
              <a:gd name="connsiteX10" fmla="*/ 3294000 w 4665600"/>
              <a:gd name="connsiteY10" fmla="*/ 205231 h 228803"/>
              <a:gd name="connsiteX11" fmla="*/ 3772800 w 4665600"/>
              <a:gd name="connsiteY11" fmla="*/ 205231 h 228803"/>
              <a:gd name="connsiteX12" fmla="*/ 3967200 w 4665600"/>
              <a:gd name="connsiteY12" fmla="*/ 104431 h 228803"/>
              <a:gd name="connsiteX13" fmla="*/ 4172400 w 4665600"/>
              <a:gd name="connsiteY13" fmla="*/ 208831 h 228803"/>
              <a:gd name="connsiteX14" fmla="*/ 4665600 w 4665600"/>
              <a:gd name="connsiteY14" fmla="*/ 208831 h 228803"/>
              <a:gd name="connsiteX15" fmla="*/ 4665600 w 4665600"/>
              <a:gd name="connsiteY15" fmla="*/ 208831 h 228803"/>
              <a:gd name="connsiteX0" fmla="*/ 0 w 4665600"/>
              <a:gd name="connsiteY0" fmla="*/ 201631 h 229631"/>
              <a:gd name="connsiteX1" fmla="*/ 334800 w 4665600"/>
              <a:gd name="connsiteY1" fmla="*/ 198031 h 229631"/>
              <a:gd name="connsiteX2" fmla="*/ 583200 w 4665600"/>
              <a:gd name="connsiteY2" fmla="*/ 104431 h 229631"/>
              <a:gd name="connsiteX3" fmla="*/ 896400 w 4665600"/>
              <a:gd name="connsiteY3" fmla="*/ 198031 h 229631"/>
              <a:gd name="connsiteX4" fmla="*/ 1540800 w 4665600"/>
              <a:gd name="connsiteY4" fmla="*/ 208831 h 229631"/>
              <a:gd name="connsiteX5" fmla="*/ 1875600 w 4665600"/>
              <a:gd name="connsiteY5" fmla="*/ 31 h 229631"/>
              <a:gd name="connsiteX6" fmla="*/ 2286000 w 4665600"/>
              <a:gd name="connsiteY6" fmla="*/ 226831 h 229631"/>
              <a:gd name="connsiteX7" fmla="*/ 2862000 w 4665600"/>
              <a:gd name="connsiteY7" fmla="*/ 223231 h 229631"/>
              <a:gd name="connsiteX8" fmla="*/ 3060000 w 4665600"/>
              <a:gd name="connsiteY8" fmla="*/ 25231 h 229631"/>
              <a:gd name="connsiteX9" fmla="*/ 3240000 w 4665600"/>
              <a:gd name="connsiteY9" fmla="*/ 205231 h 229631"/>
              <a:gd name="connsiteX10" fmla="*/ 3294000 w 4665600"/>
              <a:gd name="connsiteY10" fmla="*/ 205231 h 229631"/>
              <a:gd name="connsiteX11" fmla="*/ 3772800 w 4665600"/>
              <a:gd name="connsiteY11" fmla="*/ 205231 h 229631"/>
              <a:gd name="connsiteX12" fmla="*/ 3967200 w 4665600"/>
              <a:gd name="connsiteY12" fmla="*/ 104431 h 229631"/>
              <a:gd name="connsiteX13" fmla="*/ 4172400 w 4665600"/>
              <a:gd name="connsiteY13" fmla="*/ 208831 h 229631"/>
              <a:gd name="connsiteX14" fmla="*/ 4665600 w 4665600"/>
              <a:gd name="connsiteY14" fmla="*/ 208831 h 229631"/>
              <a:gd name="connsiteX15" fmla="*/ 4665600 w 4665600"/>
              <a:gd name="connsiteY15" fmla="*/ 208831 h 229631"/>
              <a:gd name="connsiteX0" fmla="*/ 0 w 4665600"/>
              <a:gd name="connsiteY0" fmla="*/ 201631 h 229631"/>
              <a:gd name="connsiteX1" fmla="*/ 334800 w 4665600"/>
              <a:gd name="connsiteY1" fmla="*/ 198031 h 229631"/>
              <a:gd name="connsiteX2" fmla="*/ 583200 w 4665600"/>
              <a:gd name="connsiteY2" fmla="*/ 104431 h 229631"/>
              <a:gd name="connsiteX3" fmla="*/ 896400 w 4665600"/>
              <a:gd name="connsiteY3" fmla="*/ 198031 h 229631"/>
              <a:gd name="connsiteX4" fmla="*/ 1540800 w 4665600"/>
              <a:gd name="connsiteY4" fmla="*/ 208831 h 229631"/>
              <a:gd name="connsiteX5" fmla="*/ 1875600 w 4665600"/>
              <a:gd name="connsiteY5" fmla="*/ 31 h 229631"/>
              <a:gd name="connsiteX6" fmla="*/ 2286000 w 4665600"/>
              <a:gd name="connsiteY6" fmla="*/ 226831 h 229631"/>
              <a:gd name="connsiteX7" fmla="*/ 2862000 w 4665600"/>
              <a:gd name="connsiteY7" fmla="*/ 223231 h 229631"/>
              <a:gd name="connsiteX8" fmla="*/ 3060000 w 4665600"/>
              <a:gd name="connsiteY8" fmla="*/ 25231 h 229631"/>
              <a:gd name="connsiteX9" fmla="*/ 3240000 w 4665600"/>
              <a:gd name="connsiteY9" fmla="*/ 205231 h 229631"/>
              <a:gd name="connsiteX10" fmla="*/ 3294000 w 4665600"/>
              <a:gd name="connsiteY10" fmla="*/ 205231 h 229631"/>
              <a:gd name="connsiteX11" fmla="*/ 3772800 w 4665600"/>
              <a:gd name="connsiteY11" fmla="*/ 205231 h 229631"/>
              <a:gd name="connsiteX12" fmla="*/ 3967200 w 4665600"/>
              <a:gd name="connsiteY12" fmla="*/ 104431 h 229631"/>
              <a:gd name="connsiteX13" fmla="*/ 4172400 w 4665600"/>
              <a:gd name="connsiteY13" fmla="*/ 208831 h 229631"/>
              <a:gd name="connsiteX14" fmla="*/ 4665600 w 4665600"/>
              <a:gd name="connsiteY14" fmla="*/ 208831 h 229631"/>
              <a:gd name="connsiteX15" fmla="*/ 4665600 w 4665600"/>
              <a:gd name="connsiteY15" fmla="*/ 208831 h 229631"/>
              <a:gd name="connsiteX0" fmla="*/ 0 w 4665600"/>
              <a:gd name="connsiteY0" fmla="*/ 201631 h 244749"/>
              <a:gd name="connsiteX1" fmla="*/ 334800 w 4665600"/>
              <a:gd name="connsiteY1" fmla="*/ 198031 h 244749"/>
              <a:gd name="connsiteX2" fmla="*/ 583200 w 4665600"/>
              <a:gd name="connsiteY2" fmla="*/ 104431 h 244749"/>
              <a:gd name="connsiteX3" fmla="*/ 896400 w 4665600"/>
              <a:gd name="connsiteY3" fmla="*/ 198031 h 244749"/>
              <a:gd name="connsiteX4" fmla="*/ 1540800 w 4665600"/>
              <a:gd name="connsiteY4" fmla="*/ 208831 h 244749"/>
              <a:gd name="connsiteX5" fmla="*/ 1875600 w 4665600"/>
              <a:gd name="connsiteY5" fmla="*/ 31 h 244749"/>
              <a:gd name="connsiteX6" fmla="*/ 2286000 w 4665600"/>
              <a:gd name="connsiteY6" fmla="*/ 226831 h 244749"/>
              <a:gd name="connsiteX7" fmla="*/ 2739600 w 4665600"/>
              <a:gd name="connsiteY7" fmla="*/ 226831 h 244749"/>
              <a:gd name="connsiteX8" fmla="*/ 3060000 w 4665600"/>
              <a:gd name="connsiteY8" fmla="*/ 25231 h 244749"/>
              <a:gd name="connsiteX9" fmla="*/ 3240000 w 4665600"/>
              <a:gd name="connsiteY9" fmla="*/ 205231 h 244749"/>
              <a:gd name="connsiteX10" fmla="*/ 3294000 w 4665600"/>
              <a:gd name="connsiteY10" fmla="*/ 205231 h 244749"/>
              <a:gd name="connsiteX11" fmla="*/ 3772800 w 4665600"/>
              <a:gd name="connsiteY11" fmla="*/ 205231 h 244749"/>
              <a:gd name="connsiteX12" fmla="*/ 3967200 w 4665600"/>
              <a:gd name="connsiteY12" fmla="*/ 104431 h 244749"/>
              <a:gd name="connsiteX13" fmla="*/ 4172400 w 4665600"/>
              <a:gd name="connsiteY13" fmla="*/ 208831 h 244749"/>
              <a:gd name="connsiteX14" fmla="*/ 4665600 w 4665600"/>
              <a:gd name="connsiteY14" fmla="*/ 208831 h 244749"/>
              <a:gd name="connsiteX15" fmla="*/ 4665600 w 4665600"/>
              <a:gd name="connsiteY15" fmla="*/ 208831 h 244749"/>
              <a:gd name="connsiteX0" fmla="*/ 0 w 4665600"/>
              <a:gd name="connsiteY0" fmla="*/ 201631 h 244749"/>
              <a:gd name="connsiteX1" fmla="*/ 334800 w 4665600"/>
              <a:gd name="connsiteY1" fmla="*/ 198031 h 244749"/>
              <a:gd name="connsiteX2" fmla="*/ 583200 w 4665600"/>
              <a:gd name="connsiteY2" fmla="*/ 104431 h 244749"/>
              <a:gd name="connsiteX3" fmla="*/ 896400 w 4665600"/>
              <a:gd name="connsiteY3" fmla="*/ 198031 h 244749"/>
              <a:gd name="connsiteX4" fmla="*/ 1540800 w 4665600"/>
              <a:gd name="connsiteY4" fmla="*/ 208831 h 244749"/>
              <a:gd name="connsiteX5" fmla="*/ 1875600 w 4665600"/>
              <a:gd name="connsiteY5" fmla="*/ 31 h 244749"/>
              <a:gd name="connsiteX6" fmla="*/ 2286000 w 4665600"/>
              <a:gd name="connsiteY6" fmla="*/ 226831 h 244749"/>
              <a:gd name="connsiteX7" fmla="*/ 2739600 w 4665600"/>
              <a:gd name="connsiteY7" fmla="*/ 226831 h 244749"/>
              <a:gd name="connsiteX8" fmla="*/ 3060000 w 4665600"/>
              <a:gd name="connsiteY8" fmla="*/ 25231 h 244749"/>
              <a:gd name="connsiteX9" fmla="*/ 3240000 w 4665600"/>
              <a:gd name="connsiteY9" fmla="*/ 205231 h 244749"/>
              <a:gd name="connsiteX10" fmla="*/ 3452400 w 4665600"/>
              <a:gd name="connsiteY10" fmla="*/ 216031 h 244749"/>
              <a:gd name="connsiteX11" fmla="*/ 3772800 w 4665600"/>
              <a:gd name="connsiteY11" fmla="*/ 205231 h 244749"/>
              <a:gd name="connsiteX12" fmla="*/ 3967200 w 4665600"/>
              <a:gd name="connsiteY12" fmla="*/ 104431 h 244749"/>
              <a:gd name="connsiteX13" fmla="*/ 4172400 w 4665600"/>
              <a:gd name="connsiteY13" fmla="*/ 208831 h 244749"/>
              <a:gd name="connsiteX14" fmla="*/ 4665600 w 4665600"/>
              <a:gd name="connsiteY14" fmla="*/ 208831 h 244749"/>
              <a:gd name="connsiteX15" fmla="*/ 4665600 w 4665600"/>
              <a:gd name="connsiteY15" fmla="*/ 208831 h 244749"/>
              <a:gd name="connsiteX0" fmla="*/ 0 w 4665600"/>
              <a:gd name="connsiteY0" fmla="*/ 201631 h 244749"/>
              <a:gd name="connsiteX1" fmla="*/ 334800 w 4665600"/>
              <a:gd name="connsiteY1" fmla="*/ 198031 h 244749"/>
              <a:gd name="connsiteX2" fmla="*/ 583200 w 4665600"/>
              <a:gd name="connsiteY2" fmla="*/ 104431 h 244749"/>
              <a:gd name="connsiteX3" fmla="*/ 896400 w 4665600"/>
              <a:gd name="connsiteY3" fmla="*/ 198031 h 244749"/>
              <a:gd name="connsiteX4" fmla="*/ 1540800 w 4665600"/>
              <a:gd name="connsiteY4" fmla="*/ 208831 h 244749"/>
              <a:gd name="connsiteX5" fmla="*/ 1875600 w 4665600"/>
              <a:gd name="connsiteY5" fmla="*/ 31 h 244749"/>
              <a:gd name="connsiteX6" fmla="*/ 2286000 w 4665600"/>
              <a:gd name="connsiteY6" fmla="*/ 226831 h 244749"/>
              <a:gd name="connsiteX7" fmla="*/ 2739600 w 4665600"/>
              <a:gd name="connsiteY7" fmla="*/ 226831 h 244749"/>
              <a:gd name="connsiteX8" fmla="*/ 3060000 w 4665600"/>
              <a:gd name="connsiteY8" fmla="*/ 25231 h 244749"/>
              <a:gd name="connsiteX9" fmla="*/ 3297600 w 4665600"/>
              <a:gd name="connsiteY9" fmla="*/ 205231 h 244749"/>
              <a:gd name="connsiteX10" fmla="*/ 3452400 w 4665600"/>
              <a:gd name="connsiteY10" fmla="*/ 216031 h 244749"/>
              <a:gd name="connsiteX11" fmla="*/ 3772800 w 4665600"/>
              <a:gd name="connsiteY11" fmla="*/ 205231 h 244749"/>
              <a:gd name="connsiteX12" fmla="*/ 3967200 w 4665600"/>
              <a:gd name="connsiteY12" fmla="*/ 104431 h 244749"/>
              <a:gd name="connsiteX13" fmla="*/ 4172400 w 4665600"/>
              <a:gd name="connsiteY13" fmla="*/ 208831 h 244749"/>
              <a:gd name="connsiteX14" fmla="*/ 4665600 w 4665600"/>
              <a:gd name="connsiteY14" fmla="*/ 208831 h 244749"/>
              <a:gd name="connsiteX15" fmla="*/ 4665600 w 4665600"/>
              <a:gd name="connsiteY15" fmla="*/ 208831 h 244749"/>
              <a:gd name="connsiteX0" fmla="*/ 0 w 4665600"/>
              <a:gd name="connsiteY0" fmla="*/ 201631 h 244749"/>
              <a:gd name="connsiteX1" fmla="*/ 334800 w 4665600"/>
              <a:gd name="connsiteY1" fmla="*/ 198031 h 244749"/>
              <a:gd name="connsiteX2" fmla="*/ 583200 w 4665600"/>
              <a:gd name="connsiteY2" fmla="*/ 104431 h 244749"/>
              <a:gd name="connsiteX3" fmla="*/ 896400 w 4665600"/>
              <a:gd name="connsiteY3" fmla="*/ 198031 h 244749"/>
              <a:gd name="connsiteX4" fmla="*/ 1540800 w 4665600"/>
              <a:gd name="connsiteY4" fmla="*/ 208831 h 244749"/>
              <a:gd name="connsiteX5" fmla="*/ 1875600 w 4665600"/>
              <a:gd name="connsiteY5" fmla="*/ 31 h 244749"/>
              <a:gd name="connsiteX6" fmla="*/ 2286000 w 4665600"/>
              <a:gd name="connsiteY6" fmla="*/ 226831 h 244749"/>
              <a:gd name="connsiteX7" fmla="*/ 2739600 w 4665600"/>
              <a:gd name="connsiteY7" fmla="*/ 226831 h 244749"/>
              <a:gd name="connsiteX8" fmla="*/ 3060000 w 4665600"/>
              <a:gd name="connsiteY8" fmla="*/ 25231 h 244749"/>
              <a:gd name="connsiteX9" fmla="*/ 3297600 w 4665600"/>
              <a:gd name="connsiteY9" fmla="*/ 205231 h 244749"/>
              <a:gd name="connsiteX10" fmla="*/ 3452400 w 4665600"/>
              <a:gd name="connsiteY10" fmla="*/ 216031 h 244749"/>
              <a:gd name="connsiteX11" fmla="*/ 3772800 w 4665600"/>
              <a:gd name="connsiteY11" fmla="*/ 205231 h 244749"/>
              <a:gd name="connsiteX12" fmla="*/ 3967200 w 4665600"/>
              <a:gd name="connsiteY12" fmla="*/ 104431 h 244749"/>
              <a:gd name="connsiteX13" fmla="*/ 4172400 w 4665600"/>
              <a:gd name="connsiteY13" fmla="*/ 208831 h 244749"/>
              <a:gd name="connsiteX14" fmla="*/ 4665600 w 4665600"/>
              <a:gd name="connsiteY14" fmla="*/ 208831 h 244749"/>
              <a:gd name="connsiteX15" fmla="*/ 4665600 w 4665600"/>
              <a:gd name="connsiteY15" fmla="*/ 208831 h 244749"/>
              <a:gd name="connsiteX0" fmla="*/ 0 w 4665600"/>
              <a:gd name="connsiteY0" fmla="*/ 201631 h 244749"/>
              <a:gd name="connsiteX1" fmla="*/ 334800 w 4665600"/>
              <a:gd name="connsiteY1" fmla="*/ 198031 h 244749"/>
              <a:gd name="connsiteX2" fmla="*/ 583200 w 4665600"/>
              <a:gd name="connsiteY2" fmla="*/ 104431 h 244749"/>
              <a:gd name="connsiteX3" fmla="*/ 896400 w 4665600"/>
              <a:gd name="connsiteY3" fmla="*/ 198031 h 244749"/>
              <a:gd name="connsiteX4" fmla="*/ 1540800 w 4665600"/>
              <a:gd name="connsiteY4" fmla="*/ 208831 h 244749"/>
              <a:gd name="connsiteX5" fmla="*/ 1875600 w 4665600"/>
              <a:gd name="connsiteY5" fmla="*/ 31 h 244749"/>
              <a:gd name="connsiteX6" fmla="*/ 2286000 w 4665600"/>
              <a:gd name="connsiteY6" fmla="*/ 226831 h 244749"/>
              <a:gd name="connsiteX7" fmla="*/ 2739600 w 4665600"/>
              <a:gd name="connsiteY7" fmla="*/ 226831 h 244749"/>
              <a:gd name="connsiteX8" fmla="*/ 3060000 w 4665600"/>
              <a:gd name="connsiteY8" fmla="*/ 25231 h 244749"/>
              <a:gd name="connsiteX9" fmla="*/ 3297600 w 4665600"/>
              <a:gd name="connsiteY9" fmla="*/ 205231 h 244749"/>
              <a:gd name="connsiteX10" fmla="*/ 3452400 w 4665600"/>
              <a:gd name="connsiteY10" fmla="*/ 216031 h 244749"/>
              <a:gd name="connsiteX11" fmla="*/ 3772800 w 4665600"/>
              <a:gd name="connsiteY11" fmla="*/ 205231 h 244749"/>
              <a:gd name="connsiteX12" fmla="*/ 3967200 w 4665600"/>
              <a:gd name="connsiteY12" fmla="*/ 104431 h 244749"/>
              <a:gd name="connsiteX13" fmla="*/ 4172400 w 4665600"/>
              <a:gd name="connsiteY13" fmla="*/ 208831 h 244749"/>
              <a:gd name="connsiteX14" fmla="*/ 4665600 w 4665600"/>
              <a:gd name="connsiteY14" fmla="*/ 208831 h 244749"/>
              <a:gd name="connsiteX15" fmla="*/ 4665600 w 4665600"/>
              <a:gd name="connsiteY15" fmla="*/ 208831 h 244749"/>
              <a:gd name="connsiteX0" fmla="*/ 0 w 4665600"/>
              <a:gd name="connsiteY0" fmla="*/ 201631 h 244749"/>
              <a:gd name="connsiteX1" fmla="*/ 334800 w 4665600"/>
              <a:gd name="connsiteY1" fmla="*/ 198031 h 244749"/>
              <a:gd name="connsiteX2" fmla="*/ 583200 w 4665600"/>
              <a:gd name="connsiteY2" fmla="*/ 104431 h 244749"/>
              <a:gd name="connsiteX3" fmla="*/ 896400 w 4665600"/>
              <a:gd name="connsiteY3" fmla="*/ 198031 h 244749"/>
              <a:gd name="connsiteX4" fmla="*/ 1540800 w 4665600"/>
              <a:gd name="connsiteY4" fmla="*/ 208831 h 244749"/>
              <a:gd name="connsiteX5" fmla="*/ 1875600 w 4665600"/>
              <a:gd name="connsiteY5" fmla="*/ 31 h 244749"/>
              <a:gd name="connsiteX6" fmla="*/ 2286000 w 4665600"/>
              <a:gd name="connsiteY6" fmla="*/ 226831 h 244749"/>
              <a:gd name="connsiteX7" fmla="*/ 2739600 w 4665600"/>
              <a:gd name="connsiteY7" fmla="*/ 226831 h 244749"/>
              <a:gd name="connsiteX8" fmla="*/ 3060000 w 4665600"/>
              <a:gd name="connsiteY8" fmla="*/ 25231 h 244749"/>
              <a:gd name="connsiteX9" fmla="*/ 3297600 w 4665600"/>
              <a:gd name="connsiteY9" fmla="*/ 205231 h 244749"/>
              <a:gd name="connsiteX10" fmla="*/ 3452400 w 4665600"/>
              <a:gd name="connsiteY10" fmla="*/ 216031 h 244749"/>
              <a:gd name="connsiteX11" fmla="*/ 3657600 w 4665600"/>
              <a:gd name="connsiteY11" fmla="*/ 201631 h 244749"/>
              <a:gd name="connsiteX12" fmla="*/ 3967200 w 4665600"/>
              <a:gd name="connsiteY12" fmla="*/ 104431 h 244749"/>
              <a:gd name="connsiteX13" fmla="*/ 4172400 w 4665600"/>
              <a:gd name="connsiteY13" fmla="*/ 208831 h 244749"/>
              <a:gd name="connsiteX14" fmla="*/ 4665600 w 4665600"/>
              <a:gd name="connsiteY14" fmla="*/ 208831 h 244749"/>
              <a:gd name="connsiteX15" fmla="*/ 4665600 w 4665600"/>
              <a:gd name="connsiteY15" fmla="*/ 208831 h 244749"/>
              <a:gd name="connsiteX0" fmla="*/ 0 w 4665600"/>
              <a:gd name="connsiteY0" fmla="*/ 201631 h 229423"/>
              <a:gd name="connsiteX1" fmla="*/ 334800 w 4665600"/>
              <a:gd name="connsiteY1" fmla="*/ 198031 h 229423"/>
              <a:gd name="connsiteX2" fmla="*/ 583200 w 4665600"/>
              <a:gd name="connsiteY2" fmla="*/ 104431 h 229423"/>
              <a:gd name="connsiteX3" fmla="*/ 896400 w 4665600"/>
              <a:gd name="connsiteY3" fmla="*/ 198031 h 229423"/>
              <a:gd name="connsiteX4" fmla="*/ 1540800 w 4665600"/>
              <a:gd name="connsiteY4" fmla="*/ 208831 h 229423"/>
              <a:gd name="connsiteX5" fmla="*/ 1875600 w 4665600"/>
              <a:gd name="connsiteY5" fmla="*/ 31 h 229423"/>
              <a:gd name="connsiteX6" fmla="*/ 2286000 w 4665600"/>
              <a:gd name="connsiteY6" fmla="*/ 226831 h 229423"/>
              <a:gd name="connsiteX7" fmla="*/ 2739600 w 4665600"/>
              <a:gd name="connsiteY7" fmla="*/ 226831 h 229423"/>
              <a:gd name="connsiteX8" fmla="*/ 3060000 w 4665600"/>
              <a:gd name="connsiteY8" fmla="*/ 25231 h 229423"/>
              <a:gd name="connsiteX9" fmla="*/ 3297600 w 4665600"/>
              <a:gd name="connsiteY9" fmla="*/ 205231 h 229423"/>
              <a:gd name="connsiteX10" fmla="*/ 3452400 w 4665600"/>
              <a:gd name="connsiteY10" fmla="*/ 216031 h 229423"/>
              <a:gd name="connsiteX11" fmla="*/ 3657600 w 4665600"/>
              <a:gd name="connsiteY11" fmla="*/ 201631 h 229423"/>
              <a:gd name="connsiteX12" fmla="*/ 3967200 w 4665600"/>
              <a:gd name="connsiteY12" fmla="*/ 104431 h 229423"/>
              <a:gd name="connsiteX13" fmla="*/ 4172400 w 4665600"/>
              <a:gd name="connsiteY13" fmla="*/ 208831 h 229423"/>
              <a:gd name="connsiteX14" fmla="*/ 4665600 w 4665600"/>
              <a:gd name="connsiteY14" fmla="*/ 208831 h 229423"/>
              <a:gd name="connsiteX15" fmla="*/ 4665600 w 4665600"/>
              <a:gd name="connsiteY15" fmla="*/ 208831 h 229423"/>
              <a:gd name="connsiteX0" fmla="*/ 0 w 4665600"/>
              <a:gd name="connsiteY0" fmla="*/ 201910 h 230670"/>
              <a:gd name="connsiteX1" fmla="*/ 334800 w 4665600"/>
              <a:gd name="connsiteY1" fmla="*/ 198310 h 230670"/>
              <a:gd name="connsiteX2" fmla="*/ 583200 w 4665600"/>
              <a:gd name="connsiteY2" fmla="*/ 104710 h 230670"/>
              <a:gd name="connsiteX3" fmla="*/ 896400 w 4665600"/>
              <a:gd name="connsiteY3" fmla="*/ 198310 h 230670"/>
              <a:gd name="connsiteX4" fmla="*/ 1540800 w 4665600"/>
              <a:gd name="connsiteY4" fmla="*/ 209110 h 230670"/>
              <a:gd name="connsiteX5" fmla="*/ 1875600 w 4665600"/>
              <a:gd name="connsiteY5" fmla="*/ 310 h 230670"/>
              <a:gd name="connsiteX6" fmla="*/ 2289600 w 4665600"/>
              <a:gd name="connsiteY6" fmla="*/ 158710 h 230670"/>
              <a:gd name="connsiteX7" fmla="*/ 2739600 w 4665600"/>
              <a:gd name="connsiteY7" fmla="*/ 227110 h 230670"/>
              <a:gd name="connsiteX8" fmla="*/ 3060000 w 4665600"/>
              <a:gd name="connsiteY8" fmla="*/ 25510 h 230670"/>
              <a:gd name="connsiteX9" fmla="*/ 3297600 w 4665600"/>
              <a:gd name="connsiteY9" fmla="*/ 205510 h 230670"/>
              <a:gd name="connsiteX10" fmla="*/ 3452400 w 4665600"/>
              <a:gd name="connsiteY10" fmla="*/ 216310 h 230670"/>
              <a:gd name="connsiteX11" fmla="*/ 3657600 w 4665600"/>
              <a:gd name="connsiteY11" fmla="*/ 201910 h 230670"/>
              <a:gd name="connsiteX12" fmla="*/ 3967200 w 4665600"/>
              <a:gd name="connsiteY12" fmla="*/ 104710 h 230670"/>
              <a:gd name="connsiteX13" fmla="*/ 4172400 w 4665600"/>
              <a:gd name="connsiteY13" fmla="*/ 209110 h 230670"/>
              <a:gd name="connsiteX14" fmla="*/ 4665600 w 4665600"/>
              <a:gd name="connsiteY14" fmla="*/ 209110 h 230670"/>
              <a:gd name="connsiteX15" fmla="*/ 4665600 w 4665600"/>
              <a:gd name="connsiteY15" fmla="*/ 209110 h 230670"/>
              <a:gd name="connsiteX0" fmla="*/ 0 w 4665600"/>
              <a:gd name="connsiteY0" fmla="*/ 201963 h 216363"/>
              <a:gd name="connsiteX1" fmla="*/ 334800 w 4665600"/>
              <a:gd name="connsiteY1" fmla="*/ 198363 h 216363"/>
              <a:gd name="connsiteX2" fmla="*/ 583200 w 4665600"/>
              <a:gd name="connsiteY2" fmla="*/ 104763 h 216363"/>
              <a:gd name="connsiteX3" fmla="*/ 896400 w 4665600"/>
              <a:gd name="connsiteY3" fmla="*/ 198363 h 216363"/>
              <a:gd name="connsiteX4" fmla="*/ 1540800 w 4665600"/>
              <a:gd name="connsiteY4" fmla="*/ 209163 h 216363"/>
              <a:gd name="connsiteX5" fmla="*/ 1875600 w 4665600"/>
              <a:gd name="connsiteY5" fmla="*/ 363 h 216363"/>
              <a:gd name="connsiteX6" fmla="*/ 2289600 w 4665600"/>
              <a:gd name="connsiteY6" fmla="*/ 158763 h 216363"/>
              <a:gd name="connsiteX7" fmla="*/ 2739600 w 4665600"/>
              <a:gd name="connsiteY7" fmla="*/ 162363 h 216363"/>
              <a:gd name="connsiteX8" fmla="*/ 3060000 w 4665600"/>
              <a:gd name="connsiteY8" fmla="*/ 25563 h 216363"/>
              <a:gd name="connsiteX9" fmla="*/ 3297600 w 4665600"/>
              <a:gd name="connsiteY9" fmla="*/ 205563 h 216363"/>
              <a:gd name="connsiteX10" fmla="*/ 3452400 w 4665600"/>
              <a:gd name="connsiteY10" fmla="*/ 216363 h 216363"/>
              <a:gd name="connsiteX11" fmla="*/ 3657600 w 4665600"/>
              <a:gd name="connsiteY11" fmla="*/ 201963 h 216363"/>
              <a:gd name="connsiteX12" fmla="*/ 3967200 w 4665600"/>
              <a:gd name="connsiteY12" fmla="*/ 104763 h 216363"/>
              <a:gd name="connsiteX13" fmla="*/ 4172400 w 4665600"/>
              <a:gd name="connsiteY13" fmla="*/ 209163 h 216363"/>
              <a:gd name="connsiteX14" fmla="*/ 4665600 w 4665600"/>
              <a:gd name="connsiteY14" fmla="*/ 209163 h 216363"/>
              <a:gd name="connsiteX15" fmla="*/ 4665600 w 4665600"/>
              <a:gd name="connsiteY15" fmla="*/ 209163 h 216363"/>
              <a:gd name="connsiteX0" fmla="*/ 0 w 4665600"/>
              <a:gd name="connsiteY0" fmla="*/ 201963 h 216363"/>
              <a:gd name="connsiteX1" fmla="*/ 334800 w 4665600"/>
              <a:gd name="connsiteY1" fmla="*/ 198363 h 216363"/>
              <a:gd name="connsiteX2" fmla="*/ 583200 w 4665600"/>
              <a:gd name="connsiteY2" fmla="*/ 104763 h 216363"/>
              <a:gd name="connsiteX3" fmla="*/ 896400 w 4665600"/>
              <a:gd name="connsiteY3" fmla="*/ 198363 h 216363"/>
              <a:gd name="connsiteX4" fmla="*/ 1540800 w 4665600"/>
              <a:gd name="connsiteY4" fmla="*/ 209163 h 216363"/>
              <a:gd name="connsiteX5" fmla="*/ 1875600 w 4665600"/>
              <a:gd name="connsiteY5" fmla="*/ 363 h 216363"/>
              <a:gd name="connsiteX6" fmla="*/ 2289600 w 4665600"/>
              <a:gd name="connsiteY6" fmla="*/ 158763 h 216363"/>
              <a:gd name="connsiteX7" fmla="*/ 2739600 w 4665600"/>
              <a:gd name="connsiteY7" fmla="*/ 162363 h 216363"/>
              <a:gd name="connsiteX8" fmla="*/ 3060000 w 4665600"/>
              <a:gd name="connsiteY8" fmla="*/ 25563 h 216363"/>
              <a:gd name="connsiteX9" fmla="*/ 3297600 w 4665600"/>
              <a:gd name="connsiteY9" fmla="*/ 205563 h 216363"/>
              <a:gd name="connsiteX10" fmla="*/ 3452400 w 4665600"/>
              <a:gd name="connsiteY10" fmla="*/ 216363 h 216363"/>
              <a:gd name="connsiteX11" fmla="*/ 3657600 w 4665600"/>
              <a:gd name="connsiteY11" fmla="*/ 201963 h 216363"/>
              <a:gd name="connsiteX12" fmla="*/ 3967200 w 4665600"/>
              <a:gd name="connsiteY12" fmla="*/ 104763 h 216363"/>
              <a:gd name="connsiteX13" fmla="*/ 4172400 w 4665600"/>
              <a:gd name="connsiteY13" fmla="*/ 209163 h 216363"/>
              <a:gd name="connsiteX14" fmla="*/ 4665600 w 4665600"/>
              <a:gd name="connsiteY14" fmla="*/ 209163 h 216363"/>
              <a:gd name="connsiteX15" fmla="*/ 4665600 w 4665600"/>
              <a:gd name="connsiteY15" fmla="*/ 209163 h 216363"/>
              <a:gd name="connsiteX0" fmla="*/ 0 w 4665600"/>
              <a:gd name="connsiteY0" fmla="*/ 201963 h 216363"/>
              <a:gd name="connsiteX1" fmla="*/ 334800 w 4665600"/>
              <a:gd name="connsiteY1" fmla="*/ 198363 h 216363"/>
              <a:gd name="connsiteX2" fmla="*/ 583200 w 4665600"/>
              <a:gd name="connsiteY2" fmla="*/ 104763 h 216363"/>
              <a:gd name="connsiteX3" fmla="*/ 896400 w 4665600"/>
              <a:gd name="connsiteY3" fmla="*/ 198363 h 216363"/>
              <a:gd name="connsiteX4" fmla="*/ 1540800 w 4665600"/>
              <a:gd name="connsiteY4" fmla="*/ 209163 h 216363"/>
              <a:gd name="connsiteX5" fmla="*/ 1875600 w 4665600"/>
              <a:gd name="connsiteY5" fmla="*/ 363 h 216363"/>
              <a:gd name="connsiteX6" fmla="*/ 2289600 w 4665600"/>
              <a:gd name="connsiteY6" fmla="*/ 158763 h 216363"/>
              <a:gd name="connsiteX7" fmla="*/ 2739600 w 4665600"/>
              <a:gd name="connsiteY7" fmla="*/ 162363 h 216363"/>
              <a:gd name="connsiteX8" fmla="*/ 3060000 w 4665600"/>
              <a:gd name="connsiteY8" fmla="*/ 25563 h 216363"/>
              <a:gd name="connsiteX9" fmla="*/ 3319200 w 4665600"/>
              <a:gd name="connsiteY9" fmla="*/ 158763 h 216363"/>
              <a:gd name="connsiteX10" fmla="*/ 3452400 w 4665600"/>
              <a:gd name="connsiteY10" fmla="*/ 216363 h 216363"/>
              <a:gd name="connsiteX11" fmla="*/ 3657600 w 4665600"/>
              <a:gd name="connsiteY11" fmla="*/ 201963 h 216363"/>
              <a:gd name="connsiteX12" fmla="*/ 3967200 w 4665600"/>
              <a:gd name="connsiteY12" fmla="*/ 104763 h 216363"/>
              <a:gd name="connsiteX13" fmla="*/ 4172400 w 4665600"/>
              <a:gd name="connsiteY13" fmla="*/ 209163 h 216363"/>
              <a:gd name="connsiteX14" fmla="*/ 4665600 w 4665600"/>
              <a:gd name="connsiteY14" fmla="*/ 209163 h 216363"/>
              <a:gd name="connsiteX15" fmla="*/ 4665600 w 4665600"/>
              <a:gd name="connsiteY15" fmla="*/ 209163 h 216363"/>
              <a:gd name="connsiteX0" fmla="*/ 0 w 4665600"/>
              <a:gd name="connsiteY0" fmla="*/ 201963 h 209409"/>
              <a:gd name="connsiteX1" fmla="*/ 334800 w 4665600"/>
              <a:gd name="connsiteY1" fmla="*/ 198363 h 209409"/>
              <a:gd name="connsiteX2" fmla="*/ 583200 w 4665600"/>
              <a:gd name="connsiteY2" fmla="*/ 104763 h 209409"/>
              <a:gd name="connsiteX3" fmla="*/ 896400 w 4665600"/>
              <a:gd name="connsiteY3" fmla="*/ 198363 h 209409"/>
              <a:gd name="connsiteX4" fmla="*/ 1540800 w 4665600"/>
              <a:gd name="connsiteY4" fmla="*/ 209163 h 209409"/>
              <a:gd name="connsiteX5" fmla="*/ 1875600 w 4665600"/>
              <a:gd name="connsiteY5" fmla="*/ 363 h 209409"/>
              <a:gd name="connsiteX6" fmla="*/ 2289600 w 4665600"/>
              <a:gd name="connsiteY6" fmla="*/ 158763 h 209409"/>
              <a:gd name="connsiteX7" fmla="*/ 2739600 w 4665600"/>
              <a:gd name="connsiteY7" fmla="*/ 162363 h 209409"/>
              <a:gd name="connsiteX8" fmla="*/ 3060000 w 4665600"/>
              <a:gd name="connsiteY8" fmla="*/ 25563 h 209409"/>
              <a:gd name="connsiteX9" fmla="*/ 3319200 w 4665600"/>
              <a:gd name="connsiteY9" fmla="*/ 158763 h 209409"/>
              <a:gd name="connsiteX10" fmla="*/ 3470400 w 4665600"/>
              <a:gd name="connsiteY10" fmla="*/ 158763 h 209409"/>
              <a:gd name="connsiteX11" fmla="*/ 3657600 w 4665600"/>
              <a:gd name="connsiteY11" fmla="*/ 201963 h 209409"/>
              <a:gd name="connsiteX12" fmla="*/ 3967200 w 4665600"/>
              <a:gd name="connsiteY12" fmla="*/ 104763 h 209409"/>
              <a:gd name="connsiteX13" fmla="*/ 4172400 w 4665600"/>
              <a:gd name="connsiteY13" fmla="*/ 209163 h 209409"/>
              <a:gd name="connsiteX14" fmla="*/ 4665600 w 4665600"/>
              <a:gd name="connsiteY14" fmla="*/ 209163 h 209409"/>
              <a:gd name="connsiteX15" fmla="*/ 4665600 w 4665600"/>
              <a:gd name="connsiteY15" fmla="*/ 209163 h 209409"/>
              <a:gd name="connsiteX0" fmla="*/ 0 w 4665600"/>
              <a:gd name="connsiteY0" fmla="*/ 201963 h 209409"/>
              <a:gd name="connsiteX1" fmla="*/ 334800 w 4665600"/>
              <a:gd name="connsiteY1" fmla="*/ 198363 h 209409"/>
              <a:gd name="connsiteX2" fmla="*/ 583200 w 4665600"/>
              <a:gd name="connsiteY2" fmla="*/ 104763 h 209409"/>
              <a:gd name="connsiteX3" fmla="*/ 896400 w 4665600"/>
              <a:gd name="connsiteY3" fmla="*/ 198363 h 209409"/>
              <a:gd name="connsiteX4" fmla="*/ 1540800 w 4665600"/>
              <a:gd name="connsiteY4" fmla="*/ 209163 h 209409"/>
              <a:gd name="connsiteX5" fmla="*/ 1875600 w 4665600"/>
              <a:gd name="connsiteY5" fmla="*/ 363 h 209409"/>
              <a:gd name="connsiteX6" fmla="*/ 2289600 w 4665600"/>
              <a:gd name="connsiteY6" fmla="*/ 158763 h 209409"/>
              <a:gd name="connsiteX7" fmla="*/ 2739600 w 4665600"/>
              <a:gd name="connsiteY7" fmla="*/ 162363 h 209409"/>
              <a:gd name="connsiteX8" fmla="*/ 3060000 w 4665600"/>
              <a:gd name="connsiteY8" fmla="*/ 25563 h 209409"/>
              <a:gd name="connsiteX9" fmla="*/ 3319200 w 4665600"/>
              <a:gd name="connsiteY9" fmla="*/ 158763 h 209409"/>
              <a:gd name="connsiteX10" fmla="*/ 3470400 w 4665600"/>
              <a:gd name="connsiteY10" fmla="*/ 158763 h 209409"/>
              <a:gd name="connsiteX11" fmla="*/ 3650400 w 4665600"/>
              <a:gd name="connsiteY11" fmla="*/ 162363 h 209409"/>
              <a:gd name="connsiteX12" fmla="*/ 3967200 w 4665600"/>
              <a:gd name="connsiteY12" fmla="*/ 104763 h 209409"/>
              <a:gd name="connsiteX13" fmla="*/ 4172400 w 4665600"/>
              <a:gd name="connsiteY13" fmla="*/ 209163 h 209409"/>
              <a:gd name="connsiteX14" fmla="*/ 4665600 w 4665600"/>
              <a:gd name="connsiteY14" fmla="*/ 209163 h 209409"/>
              <a:gd name="connsiteX15" fmla="*/ 4665600 w 4665600"/>
              <a:gd name="connsiteY15" fmla="*/ 209163 h 209409"/>
              <a:gd name="connsiteX0" fmla="*/ 0 w 4665600"/>
              <a:gd name="connsiteY0" fmla="*/ 201963 h 209409"/>
              <a:gd name="connsiteX1" fmla="*/ 334800 w 4665600"/>
              <a:gd name="connsiteY1" fmla="*/ 198363 h 209409"/>
              <a:gd name="connsiteX2" fmla="*/ 583200 w 4665600"/>
              <a:gd name="connsiteY2" fmla="*/ 104763 h 209409"/>
              <a:gd name="connsiteX3" fmla="*/ 896400 w 4665600"/>
              <a:gd name="connsiteY3" fmla="*/ 198363 h 209409"/>
              <a:gd name="connsiteX4" fmla="*/ 1540800 w 4665600"/>
              <a:gd name="connsiteY4" fmla="*/ 209163 h 209409"/>
              <a:gd name="connsiteX5" fmla="*/ 1875600 w 4665600"/>
              <a:gd name="connsiteY5" fmla="*/ 363 h 209409"/>
              <a:gd name="connsiteX6" fmla="*/ 2289600 w 4665600"/>
              <a:gd name="connsiteY6" fmla="*/ 158763 h 209409"/>
              <a:gd name="connsiteX7" fmla="*/ 2739600 w 4665600"/>
              <a:gd name="connsiteY7" fmla="*/ 162363 h 209409"/>
              <a:gd name="connsiteX8" fmla="*/ 3060000 w 4665600"/>
              <a:gd name="connsiteY8" fmla="*/ 25563 h 209409"/>
              <a:gd name="connsiteX9" fmla="*/ 3319200 w 4665600"/>
              <a:gd name="connsiteY9" fmla="*/ 158763 h 209409"/>
              <a:gd name="connsiteX10" fmla="*/ 3470400 w 4665600"/>
              <a:gd name="connsiteY10" fmla="*/ 158763 h 209409"/>
              <a:gd name="connsiteX11" fmla="*/ 3650400 w 4665600"/>
              <a:gd name="connsiteY11" fmla="*/ 162363 h 209409"/>
              <a:gd name="connsiteX12" fmla="*/ 3967200 w 4665600"/>
              <a:gd name="connsiteY12" fmla="*/ 104763 h 209409"/>
              <a:gd name="connsiteX13" fmla="*/ 4172400 w 4665600"/>
              <a:gd name="connsiteY13" fmla="*/ 209163 h 209409"/>
              <a:gd name="connsiteX14" fmla="*/ 4665600 w 4665600"/>
              <a:gd name="connsiteY14" fmla="*/ 209163 h 209409"/>
              <a:gd name="connsiteX15" fmla="*/ 4665600 w 4665600"/>
              <a:gd name="connsiteY15" fmla="*/ 209163 h 209409"/>
              <a:gd name="connsiteX0" fmla="*/ 0 w 4665600"/>
              <a:gd name="connsiteY0" fmla="*/ 201963 h 209409"/>
              <a:gd name="connsiteX1" fmla="*/ 334800 w 4665600"/>
              <a:gd name="connsiteY1" fmla="*/ 198363 h 209409"/>
              <a:gd name="connsiteX2" fmla="*/ 583200 w 4665600"/>
              <a:gd name="connsiteY2" fmla="*/ 104763 h 209409"/>
              <a:gd name="connsiteX3" fmla="*/ 896400 w 4665600"/>
              <a:gd name="connsiteY3" fmla="*/ 198363 h 209409"/>
              <a:gd name="connsiteX4" fmla="*/ 1540800 w 4665600"/>
              <a:gd name="connsiteY4" fmla="*/ 209163 h 209409"/>
              <a:gd name="connsiteX5" fmla="*/ 1875600 w 4665600"/>
              <a:gd name="connsiteY5" fmla="*/ 363 h 209409"/>
              <a:gd name="connsiteX6" fmla="*/ 2289600 w 4665600"/>
              <a:gd name="connsiteY6" fmla="*/ 158763 h 209409"/>
              <a:gd name="connsiteX7" fmla="*/ 2739600 w 4665600"/>
              <a:gd name="connsiteY7" fmla="*/ 162363 h 209409"/>
              <a:gd name="connsiteX8" fmla="*/ 3060000 w 4665600"/>
              <a:gd name="connsiteY8" fmla="*/ 25563 h 209409"/>
              <a:gd name="connsiteX9" fmla="*/ 3319200 w 4665600"/>
              <a:gd name="connsiteY9" fmla="*/ 158763 h 209409"/>
              <a:gd name="connsiteX10" fmla="*/ 3470400 w 4665600"/>
              <a:gd name="connsiteY10" fmla="*/ 158763 h 209409"/>
              <a:gd name="connsiteX11" fmla="*/ 3650400 w 4665600"/>
              <a:gd name="connsiteY11" fmla="*/ 162363 h 209409"/>
              <a:gd name="connsiteX12" fmla="*/ 3967200 w 4665600"/>
              <a:gd name="connsiteY12" fmla="*/ 104763 h 209409"/>
              <a:gd name="connsiteX13" fmla="*/ 4172400 w 4665600"/>
              <a:gd name="connsiteY13" fmla="*/ 209163 h 209409"/>
              <a:gd name="connsiteX14" fmla="*/ 4665600 w 4665600"/>
              <a:gd name="connsiteY14" fmla="*/ 209163 h 209409"/>
              <a:gd name="connsiteX15" fmla="*/ 4665600 w 4665600"/>
              <a:gd name="connsiteY15" fmla="*/ 209163 h 209409"/>
              <a:gd name="connsiteX0" fmla="*/ 0 w 4665600"/>
              <a:gd name="connsiteY0" fmla="*/ 201963 h 220115"/>
              <a:gd name="connsiteX1" fmla="*/ 334800 w 4665600"/>
              <a:gd name="connsiteY1" fmla="*/ 198363 h 220115"/>
              <a:gd name="connsiteX2" fmla="*/ 583200 w 4665600"/>
              <a:gd name="connsiteY2" fmla="*/ 104763 h 220115"/>
              <a:gd name="connsiteX3" fmla="*/ 896400 w 4665600"/>
              <a:gd name="connsiteY3" fmla="*/ 198363 h 220115"/>
              <a:gd name="connsiteX4" fmla="*/ 1540800 w 4665600"/>
              <a:gd name="connsiteY4" fmla="*/ 209163 h 220115"/>
              <a:gd name="connsiteX5" fmla="*/ 1875600 w 4665600"/>
              <a:gd name="connsiteY5" fmla="*/ 363 h 220115"/>
              <a:gd name="connsiteX6" fmla="*/ 2289600 w 4665600"/>
              <a:gd name="connsiteY6" fmla="*/ 158763 h 220115"/>
              <a:gd name="connsiteX7" fmla="*/ 2739600 w 4665600"/>
              <a:gd name="connsiteY7" fmla="*/ 162363 h 220115"/>
              <a:gd name="connsiteX8" fmla="*/ 3060000 w 4665600"/>
              <a:gd name="connsiteY8" fmla="*/ 25563 h 220115"/>
              <a:gd name="connsiteX9" fmla="*/ 3319200 w 4665600"/>
              <a:gd name="connsiteY9" fmla="*/ 158763 h 220115"/>
              <a:gd name="connsiteX10" fmla="*/ 3470400 w 4665600"/>
              <a:gd name="connsiteY10" fmla="*/ 158763 h 220115"/>
              <a:gd name="connsiteX11" fmla="*/ 3650400 w 4665600"/>
              <a:gd name="connsiteY11" fmla="*/ 162363 h 220115"/>
              <a:gd name="connsiteX12" fmla="*/ 3967200 w 4665600"/>
              <a:gd name="connsiteY12" fmla="*/ 104763 h 220115"/>
              <a:gd name="connsiteX13" fmla="*/ 4384800 w 4665600"/>
              <a:gd name="connsiteY13" fmla="*/ 219963 h 220115"/>
              <a:gd name="connsiteX14" fmla="*/ 4665600 w 4665600"/>
              <a:gd name="connsiteY14" fmla="*/ 209163 h 220115"/>
              <a:gd name="connsiteX15" fmla="*/ 4665600 w 4665600"/>
              <a:gd name="connsiteY15" fmla="*/ 209163 h 22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65600" h="220115">
                <a:moveTo>
                  <a:pt x="0" y="201963"/>
                </a:moveTo>
                <a:lnTo>
                  <a:pt x="334800" y="198363"/>
                </a:lnTo>
                <a:cubicBezTo>
                  <a:pt x="412800" y="198363"/>
                  <a:pt x="489600" y="104763"/>
                  <a:pt x="583200" y="104763"/>
                </a:cubicBezTo>
                <a:cubicBezTo>
                  <a:pt x="676800" y="104763"/>
                  <a:pt x="736800" y="180963"/>
                  <a:pt x="896400" y="198363"/>
                </a:cubicBezTo>
                <a:cubicBezTo>
                  <a:pt x="1056000" y="215763"/>
                  <a:pt x="1407600" y="206763"/>
                  <a:pt x="1540800" y="209163"/>
                </a:cubicBezTo>
                <a:cubicBezTo>
                  <a:pt x="1674000" y="211563"/>
                  <a:pt x="1750800" y="8763"/>
                  <a:pt x="1875600" y="363"/>
                </a:cubicBezTo>
                <a:cubicBezTo>
                  <a:pt x="2000400" y="-8037"/>
                  <a:pt x="2145600" y="131763"/>
                  <a:pt x="2289600" y="158763"/>
                </a:cubicBezTo>
                <a:cubicBezTo>
                  <a:pt x="2433600" y="185763"/>
                  <a:pt x="2607600" y="162963"/>
                  <a:pt x="2739600" y="162363"/>
                </a:cubicBezTo>
                <a:cubicBezTo>
                  <a:pt x="2871600" y="161763"/>
                  <a:pt x="2963400" y="26163"/>
                  <a:pt x="3060000" y="25563"/>
                </a:cubicBezTo>
                <a:cubicBezTo>
                  <a:pt x="3156600" y="24963"/>
                  <a:pt x="3250800" y="136563"/>
                  <a:pt x="3319200" y="158763"/>
                </a:cubicBezTo>
                <a:cubicBezTo>
                  <a:pt x="3387600" y="180963"/>
                  <a:pt x="3452400" y="158763"/>
                  <a:pt x="3470400" y="158763"/>
                </a:cubicBezTo>
                <a:cubicBezTo>
                  <a:pt x="3577200" y="155163"/>
                  <a:pt x="3549600" y="156963"/>
                  <a:pt x="3650400" y="162363"/>
                </a:cubicBezTo>
                <a:cubicBezTo>
                  <a:pt x="3751200" y="167763"/>
                  <a:pt x="3844800" y="95163"/>
                  <a:pt x="3967200" y="104763"/>
                </a:cubicBezTo>
                <a:cubicBezTo>
                  <a:pt x="4089600" y="114363"/>
                  <a:pt x="4248000" y="224763"/>
                  <a:pt x="4384800" y="219963"/>
                </a:cubicBezTo>
                <a:cubicBezTo>
                  <a:pt x="4521600" y="215163"/>
                  <a:pt x="4501200" y="209163"/>
                  <a:pt x="4665600" y="209163"/>
                </a:cubicBezTo>
                <a:lnTo>
                  <a:pt x="4665600" y="209163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05564C9-B2FB-A538-72BB-F3DE7CB047CB}"/>
              </a:ext>
            </a:extLst>
          </p:cNvPr>
          <p:cNvGrpSpPr/>
          <p:nvPr/>
        </p:nvGrpSpPr>
        <p:grpSpPr>
          <a:xfrm>
            <a:off x="7788055" y="1312900"/>
            <a:ext cx="392666" cy="363408"/>
            <a:chOff x="7700646" y="1312900"/>
            <a:chExt cx="392666" cy="363408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65DCF25-B198-F98D-F095-BA0714BB4039}"/>
                </a:ext>
              </a:extLst>
            </p:cNvPr>
            <p:cNvSpPr/>
            <p:nvPr/>
          </p:nvSpPr>
          <p:spPr>
            <a:xfrm>
              <a:off x="7700646" y="1312900"/>
              <a:ext cx="346117" cy="346117"/>
            </a:xfrm>
            <a:prstGeom prst="ellipse">
              <a:avLst/>
            </a:prstGeom>
            <a:solidFill>
              <a:srgbClr val="EFEAE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9E176ACE-B9B4-9117-F510-70CE839C5077}"/>
                </a:ext>
              </a:extLst>
            </p:cNvPr>
            <p:cNvSpPr/>
            <p:nvPr/>
          </p:nvSpPr>
          <p:spPr>
            <a:xfrm>
              <a:off x="7747195" y="1330190"/>
              <a:ext cx="346117" cy="346118"/>
            </a:xfrm>
            <a:prstGeom prst="ellipse">
              <a:avLst/>
            </a:prstGeom>
            <a:solidFill>
              <a:srgbClr val="B2D4E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D8FA97ED-4920-FC17-51A4-2E1A87513345}"/>
                </a:ext>
              </a:extLst>
            </p:cNvPr>
            <p:cNvSpPr/>
            <p:nvPr/>
          </p:nvSpPr>
          <p:spPr>
            <a:xfrm>
              <a:off x="7700647" y="1316500"/>
              <a:ext cx="346117" cy="34611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14795CC-F574-80AE-7050-187B21C484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80706" y="1489559"/>
              <a:ext cx="186000" cy="21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15DAFCE-C4C8-F9B9-1DBB-F33537060013}"/>
              </a:ext>
            </a:extLst>
          </p:cNvPr>
          <p:cNvGrpSpPr/>
          <p:nvPr/>
        </p:nvGrpSpPr>
        <p:grpSpPr>
          <a:xfrm>
            <a:off x="4352451" y="1341700"/>
            <a:ext cx="516270" cy="473070"/>
            <a:chOff x="4265042" y="1341700"/>
            <a:chExt cx="516270" cy="47307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BE08AE6-4958-165D-EC50-F982357A94DC}"/>
                </a:ext>
              </a:extLst>
            </p:cNvPr>
            <p:cNvSpPr/>
            <p:nvPr/>
          </p:nvSpPr>
          <p:spPr>
            <a:xfrm>
              <a:off x="4265042" y="1344005"/>
              <a:ext cx="455070" cy="455070"/>
            </a:xfrm>
            <a:prstGeom prst="ellipse">
              <a:avLst/>
            </a:prstGeom>
            <a:solidFill>
              <a:srgbClr val="EFEAE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7A17EDE-CE6A-D46E-F8E6-79C8F6E89729}"/>
                </a:ext>
              </a:extLst>
            </p:cNvPr>
            <p:cNvSpPr/>
            <p:nvPr/>
          </p:nvSpPr>
          <p:spPr>
            <a:xfrm>
              <a:off x="4326242" y="1359700"/>
              <a:ext cx="455070" cy="455070"/>
            </a:xfrm>
            <a:prstGeom prst="ellipse">
              <a:avLst/>
            </a:prstGeom>
            <a:solidFill>
              <a:srgbClr val="B2D4E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E43A8B4-FA8B-4187-426C-BE50E8B166D3}"/>
                </a:ext>
              </a:extLst>
            </p:cNvPr>
            <p:cNvSpPr/>
            <p:nvPr/>
          </p:nvSpPr>
          <p:spPr>
            <a:xfrm>
              <a:off x="4265042" y="1341700"/>
              <a:ext cx="455070" cy="45507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530677B-0D9F-3CA5-886C-EB12411057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70302" y="1569235"/>
              <a:ext cx="244550" cy="28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18E96C7-690B-2960-5931-C6478DA2E906}"/>
              </a:ext>
            </a:extLst>
          </p:cNvPr>
          <p:cNvGrpSpPr/>
          <p:nvPr/>
        </p:nvGrpSpPr>
        <p:grpSpPr>
          <a:xfrm>
            <a:off x="6847251" y="1102655"/>
            <a:ext cx="516270" cy="474515"/>
            <a:chOff x="6759842" y="1102655"/>
            <a:chExt cx="516270" cy="474515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3A741C65-02B0-BAD4-413F-5C9F24514CF1}"/>
                </a:ext>
              </a:extLst>
            </p:cNvPr>
            <p:cNvSpPr/>
            <p:nvPr/>
          </p:nvSpPr>
          <p:spPr>
            <a:xfrm>
              <a:off x="6759842" y="1102655"/>
              <a:ext cx="455070" cy="455070"/>
            </a:xfrm>
            <a:prstGeom prst="ellipse">
              <a:avLst/>
            </a:prstGeom>
            <a:solidFill>
              <a:srgbClr val="EFEAE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20B387E-0368-963E-D4C4-B90B2B07FCEE}"/>
                </a:ext>
              </a:extLst>
            </p:cNvPr>
            <p:cNvSpPr/>
            <p:nvPr/>
          </p:nvSpPr>
          <p:spPr>
            <a:xfrm>
              <a:off x="6821042" y="1122100"/>
              <a:ext cx="455070" cy="455070"/>
            </a:xfrm>
            <a:prstGeom prst="ellipse">
              <a:avLst/>
            </a:prstGeom>
            <a:solidFill>
              <a:srgbClr val="B2D4E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59EC94A-44D4-C6BA-D617-AAA38902977C}"/>
                </a:ext>
              </a:extLst>
            </p:cNvPr>
            <p:cNvSpPr/>
            <p:nvPr/>
          </p:nvSpPr>
          <p:spPr>
            <a:xfrm>
              <a:off x="6759842" y="1104100"/>
              <a:ext cx="455070" cy="45507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2FCC31F-AE8F-F1C8-08DD-885BA6B462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65102" y="1331635"/>
              <a:ext cx="244550" cy="28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5A1987C-0023-E0E8-A87E-3E6BE41F8332}"/>
              </a:ext>
            </a:extLst>
          </p:cNvPr>
          <p:cNvGrpSpPr/>
          <p:nvPr/>
        </p:nvGrpSpPr>
        <p:grpSpPr>
          <a:xfrm>
            <a:off x="5498455" y="1251700"/>
            <a:ext cx="392666" cy="359808"/>
            <a:chOff x="5411046" y="1251700"/>
            <a:chExt cx="392666" cy="359808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ED4EBB93-0E64-53AC-71E2-13B7C152631C}"/>
                </a:ext>
              </a:extLst>
            </p:cNvPr>
            <p:cNvSpPr/>
            <p:nvPr/>
          </p:nvSpPr>
          <p:spPr>
            <a:xfrm>
              <a:off x="5411046" y="1251700"/>
              <a:ext cx="346117" cy="346117"/>
            </a:xfrm>
            <a:prstGeom prst="ellipse">
              <a:avLst/>
            </a:prstGeom>
            <a:solidFill>
              <a:srgbClr val="EFEAE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E450D95-5B03-CDFC-52DD-AB6A47A2CEDD}"/>
                </a:ext>
              </a:extLst>
            </p:cNvPr>
            <p:cNvSpPr/>
            <p:nvPr/>
          </p:nvSpPr>
          <p:spPr>
            <a:xfrm>
              <a:off x="5457595" y="1265390"/>
              <a:ext cx="346117" cy="346118"/>
            </a:xfrm>
            <a:prstGeom prst="ellipse">
              <a:avLst/>
            </a:prstGeom>
            <a:solidFill>
              <a:srgbClr val="B2D4E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FD1478C-AC34-A6D8-3292-C43F127B3ECF}"/>
                </a:ext>
              </a:extLst>
            </p:cNvPr>
            <p:cNvSpPr/>
            <p:nvPr/>
          </p:nvSpPr>
          <p:spPr>
            <a:xfrm>
              <a:off x="5411047" y="1251700"/>
              <a:ext cx="346117" cy="34611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68D74B17-38EC-A517-1B10-0C3CAFAAB8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91106" y="1424759"/>
              <a:ext cx="186000" cy="21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9995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94444E-6 -1.23457E-7 L 1.94444E-6 0.088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1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44444E-6 3.58025E-6 L 0.00122 0.1104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52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11111E-6 -3.82716E-6 L -1.11111E-6 0.128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2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66667E-6 -2.09877E-6 L -0.00087 0.0966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32" presetClass="emph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42" presetClass="path" presetSubtype="0" repeatCount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6.17284E-7 L 0.02083 -0.4654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-2327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repeatCount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97531E-6 L 0.02691 -0.4080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-2040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repeatCount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97531E-6 L -0.04635 -0.3919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" y="-1959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repeatCount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6.17284E-7 L 0.03107 -0.4067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" y="-20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repeatCount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AESA 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4F1"/>
      </a:accent1>
      <a:accent2>
        <a:srgbClr val="02CA80"/>
      </a:accent2>
      <a:accent3>
        <a:srgbClr val="FFE200"/>
      </a:accent3>
      <a:accent4>
        <a:srgbClr val="FF7954"/>
      </a:accent4>
      <a:accent5>
        <a:srgbClr val="EFEAE8"/>
      </a:accent5>
      <a:accent6>
        <a:srgbClr val="0074F1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AESA 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4F1"/>
      </a:accent1>
      <a:accent2>
        <a:srgbClr val="02CA80"/>
      </a:accent2>
      <a:accent3>
        <a:srgbClr val="FFE200"/>
      </a:accent3>
      <a:accent4>
        <a:srgbClr val="FF7954"/>
      </a:accent4>
      <a:accent5>
        <a:srgbClr val="EFEAE8"/>
      </a:accent5>
      <a:accent6>
        <a:srgbClr val="0074F1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ESA 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4F1"/>
      </a:accent1>
      <a:accent2>
        <a:srgbClr val="02CA80"/>
      </a:accent2>
      <a:accent3>
        <a:srgbClr val="FFE200"/>
      </a:accent3>
      <a:accent4>
        <a:srgbClr val="FF7954"/>
      </a:accent4>
      <a:accent5>
        <a:srgbClr val="EFEAE8"/>
      </a:accent5>
      <a:accent6>
        <a:srgbClr val="0074F1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3416</TotalTime>
  <Words>539</Words>
  <Application>Microsoft Office PowerPoint</Application>
  <PresentationFormat>On-screen Show (16:9)</PresentationFormat>
  <Paragraphs>42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Graphik Regular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Merci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Carmen Ottens</dc:creator>
  <cp:lastModifiedBy>Zsuzsa Dobrotka</cp:lastModifiedBy>
  <cp:revision>71</cp:revision>
  <dcterms:modified xsi:type="dcterms:W3CDTF">2024-02-18T08:21:25Z</dcterms:modified>
</cp:coreProperties>
</file>